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showSpecialPlsOnTitleSld="0">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os="3840">
          <p15:clr>
            <a:srgbClr val="A4A3A4"/>
          </p15:clr>
        </p15:guide>
        <p15:guide id="2" orient="horz" pos="2160">
          <p15:clr>
            <a:srgbClr val="A4A3A4"/>
          </p15:clr>
        </p15:guide>
      </p15:sldGuideLst>
    </p:ext>
    <p:ext uri="http://customooxmlschemas.google.com/">
      <go:slidesCustomData xmlns:go="http://customooxmlschemas.google.com/" r:id="rId20" roundtripDataSignature="AMtx7mgwYGjAn5ZRIdK4nQ6vsy60/5nQ2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3840"/>
        <p:guide pos="2160" orient="horz"/>
      </p:guideLst>
    </p:cSldViewPr>
  </p:slideViewPr>
</p:viewPr>
</file>

<file path=ppt/_rels/presentation.xml.rels><?xml version="1.0" encoding="UTF-8" standalone="yes"?><Relationships xmlns="http://schemas.openxmlformats.org/package/2006/relationships"><Relationship Id="rId20" Type="http://customschemas.google.com/relationships/presentationmetadata" Target="meta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slide" Target="slides/slide14.xml"/><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mbria"/>
                <a:ea typeface="Cambria"/>
                <a:cs typeface="Cambria"/>
                <a:sym typeface="Cambria"/>
              </a:defRPr>
            </a:lvl1pPr>
            <a:lvl2pPr lvl="1" marR="0" rtl="0" algn="l">
              <a:spcBef>
                <a:spcPts val="0"/>
              </a:spcBef>
              <a:spcAft>
                <a:spcPts val="0"/>
              </a:spcAft>
              <a:buSzPts val="1400"/>
              <a:buNone/>
              <a:defRPr b="0" i="0" sz="1800" u="none" cap="none" strike="noStrike">
                <a:solidFill>
                  <a:schemeClr val="dk1"/>
                </a:solidFill>
                <a:latin typeface="Cambria"/>
                <a:ea typeface="Cambria"/>
                <a:cs typeface="Cambria"/>
                <a:sym typeface="Cambria"/>
              </a:defRPr>
            </a:lvl2pPr>
            <a:lvl3pPr lvl="2" marR="0" rtl="0" algn="l">
              <a:spcBef>
                <a:spcPts val="0"/>
              </a:spcBef>
              <a:spcAft>
                <a:spcPts val="0"/>
              </a:spcAft>
              <a:buSzPts val="1400"/>
              <a:buNone/>
              <a:defRPr b="0" i="0" sz="1800" u="none" cap="none" strike="noStrike">
                <a:solidFill>
                  <a:schemeClr val="dk1"/>
                </a:solidFill>
                <a:latin typeface="Cambria"/>
                <a:ea typeface="Cambria"/>
                <a:cs typeface="Cambria"/>
                <a:sym typeface="Cambria"/>
              </a:defRPr>
            </a:lvl3pPr>
            <a:lvl4pPr lvl="3" marR="0" rtl="0" algn="l">
              <a:spcBef>
                <a:spcPts val="0"/>
              </a:spcBef>
              <a:spcAft>
                <a:spcPts val="0"/>
              </a:spcAft>
              <a:buSzPts val="1400"/>
              <a:buNone/>
              <a:defRPr b="0" i="0" sz="1800" u="none" cap="none" strike="noStrike">
                <a:solidFill>
                  <a:schemeClr val="dk1"/>
                </a:solidFill>
                <a:latin typeface="Cambria"/>
                <a:ea typeface="Cambria"/>
                <a:cs typeface="Cambria"/>
                <a:sym typeface="Cambria"/>
              </a:defRPr>
            </a:lvl4pPr>
            <a:lvl5pPr lvl="4" marR="0" rtl="0" algn="l">
              <a:spcBef>
                <a:spcPts val="0"/>
              </a:spcBef>
              <a:spcAft>
                <a:spcPts val="0"/>
              </a:spcAft>
              <a:buSzPts val="1400"/>
              <a:buNone/>
              <a:defRPr b="0" i="0" sz="1800" u="none" cap="none" strike="noStrike">
                <a:solidFill>
                  <a:schemeClr val="dk1"/>
                </a:solidFill>
                <a:latin typeface="Cambria"/>
                <a:ea typeface="Cambria"/>
                <a:cs typeface="Cambria"/>
                <a:sym typeface="Cambria"/>
              </a:defRPr>
            </a:lvl5pPr>
            <a:lvl6pPr lvl="5" marR="0" rtl="0" algn="l">
              <a:spcBef>
                <a:spcPts val="0"/>
              </a:spcBef>
              <a:spcAft>
                <a:spcPts val="0"/>
              </a:spcAft>
              <a:buSzPts val="1400"/>
              <a:buNone/>
              <a:defRPr b="0" i="0" sz="1800" u="none" cap="none" strike="noStrike">
                <a:solidFill>
                  <a:schemeClr val="dk1"/>
                </a:solidFill>
                <a:latin typeface="Cambria"/>
                <a:ea typeface="Cambria"/>
                <a:cs typeface="Cambria"/>
                <a:sym typeface="Cambria"/>
              </a:defRPr>
            </a:lvl6pPr>
            <a:lvl7pPr lvl="6" marR="0" rtl="0" algn="l">
              <a:spcBef>
                <a:spcPts val="0"/>
              </a:spcBef>
              <a:spcAft>
                <a:spcPts val="0"/>
              </a:spcAft>
              <a:buSzPts val="1400"/>
              <a:buNone/>
              <a:defRPr b="0" i="0" sz="1800" u="none" cap="none" strike="noStrike">
                <a:solidFill>
                  <a:schemeClr val="dk1"/>
                </a:solidFill>
                <a:latin typeface="Cambria"/>
                <a:ea typeface="Cambria"/>
                <a:cs typeface="Cambria"/>
                <a:sym typeface="Cambria"/>
              </a:defRPr>
            </a:lvl7pPr>
            <a:lvl8pPr lvl="7" marR="0" rtl="0" algn="l">
              <a:spcBef>
                <a:spcPts val="0"/>
              </a:spcBef>
              <a:spcAft>
                <a:spcPts val="0"/>
              </a:spcAft>
              <a:buSzPts val="1400"/>
              <a:buNone/>
              <a:defRPr b="0" i="0" sz="1800" u="none" cap="none" strike="noStrike">
                <a:solidFill>
                  <a:schemeClr val="dk1"/>
                </a:solidFill>
                <a:latin typeface="Cambria"/>
                <a:ea typeface="Cambria"/>
                <a:cs typeface="Cambria"/>
                <a:sym typeface="Cambria"/>
              </a:defRPr>
            </a:lvl8pPr>
            <a:lvl9pPr lvl="8" marR="0" rtl="0" algn="l">
              <a:spcBef>
                <a:spcPts val="0"/>
              </a:spcBef>
              <a:spcAft>
                <a:spcPts val="0"/>
              </a:spcAft>
              <a:buSzPts val="1400"/>
              <a:buNone/>
              <a:defRPr b="0" i="0" sz="1800" u="none" cap="none" strike="noStrike">
                <a:solidFill>
                  <a:schemeClr val="dk1"/>
                </a:solidFill>
                <a:latin typeface="Cambria"/>
                <a:ea typeface="Cambria"/>
                <a:cs typeface="Cambria"/>
                <a:sym typeface="Cambria"/>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mbria"/>
                <a:ea typeface="Cambria"/>
                <a:cs typeface="Cambria"/>
                <a:sym typeface="Cambria"/>
              </a:defRPr>
            </a:lvl1pPr>
            <a:lvl2pPr lvl="1" marR="0" rtl="0" algn="l">
              <a:spcBef>
                <a:spcPts val="0"/>
              </a:spcBef>
              <a:spcAft>
                <a:spcPts val="0"/>
              </a:spcAft>
              <a:buSzPts val="1400"/>
              <a:buNone/>
              <a:defRPr b="0" i="0" sz="1800" u="none" cap="none" strike="noStrike">
                <a:solidFill>
                  <a:schemeClr val="dk1"/>
                </a:solidFill>
                <a:latin typeface="Cambria"/>
                <a:ea typeface="Cambria"/>
                <a:cs typeface="Cambria"/>
                <a:sym typeface="Cambria"/>
              </a:defRPr>
            </a:lvl2pPr>
            <a:lvl3pPr lvl="2" marR="0" rtl="0" algn="l">
              <a:spcBef>
                <a:spcPts val="0"/>
              </a:spcBef>
              <a:spcAft>
                <a:spcPts val="0"/>
              </a:spcAft>
              <a:buSzPts val="1400"/>
              <a:buNone/>
              <a:defRPr b="0" i="0" sz="1800" u="none" cap="none" strike="noStrike">
                <a:solidFill>
                  <a:schemeClr val="dk1"/>
                </a:solidFill>
                <a:latin typeface="Cambria"/>
                <a:ea typeface="Cambria"/>
                <a:cs typeface="Cambria"/>
                <a:sym typeface="Cambria"/>
              </a:defRPr>
            </a:lvl3pPr>
            <a:lvl4pPr lvl="3" marR="0" rtl="0" algn="l">
              <a:spcBef>
                <a:spcPts val="0"/>
              </a:spcBef>
              <a:spcAft>
                <a:spcPts val="0"/>
              </a:spcAft>
              <a:buSzPts val="1400"/>
              <a:buNone/>
              <a:defRPr b="0" i="0" sz="1800" u="none" cap="none" strike="noStrike">
                <a:solidFill>
                  <a:schemeClr val="dk1"/>
                </a:solidFill>
                <a:latin typeface="Cambria"/>
                <a:ea typeface="Cambria"/>
                <a:cs typeface="Cambria"/>
                <a:sym typeface="Cambria"/>
              </a:defRPr>
            </a:lvl4pPr>
            <a:lvl5pPr lvl="4" marR="0" rtl="0" algn="l">
              <a:spcBef>
                <a:spcPts val="0"/>
              </a:spcBef>
              <a:spcAft>
                <a:spcPts val="0"/>
              </a:spcAft>
              <a:buSzPts val="1400"/>
              <a:buNone/>
              <a:defRPr b="0" i="0" sz="1800" u="none" cap="none" strike="noStrike">
                <a:solidFill>
                  <a:schemeClr val="dk1"/>
                </a:solidFill>
                <a:latin typeface="Cambria"/>
                <a:ea typeface="Cambria"/>
                <a:cs typeface="Cambria"/>
                <a:sym typeface="Cambria"/>
              </a:defRPr>
            </a:lvl5pPr>
            <a:lvl6pPr lvl="5" marR="0" rtl="0" algn="l">
              <a:spcBef>
                <a:spcPts val="0"/>
              </a:spcBef>
              <a:spcAft>
                <a:spcPts val="0"/>
              </a:spcAft>
              <a:buSzPts val="1400"/>
              <a:buNone/>
              <a:defRPr b="0" i="0" sz="1800" u="none" cap="none" strike="noStrike">
                <a:solidFill>
                  <a:schemeClr val="dk1"/>
                </a:solidFill>
                <a:latin typeface="Cambria"/>
                <a:ea typeface="Cambria"/>
                <a:cs typeface="Cambria"/>
                <a:sym typeface="Cambria"/>
              </a:defRPr>
            </a:lvl6pPr>
            <a:lvl7pPr lvl="6" marR="0" rtl="0" algn="l">
              <a:spcBef>
                <a:spcPts val="0"/>
              </a:spcBef>
              <a:spcAft>
                <a:spcPts val="0"/>
              </a:spcAft>
              <a:buSzPts val="1400"/>
              <a:buNone/>
              <a:defRPr b="0" i="0" sz="1800" u="none" cap="none" strike="noStrike">
                <a:solidFill>
                  <a:schemeClr val="dk1"/>
                </a:solidFill>
                <a:latin typeface="Cambria"/>
                <a:ea typeface="Cambria"/>
                <a:cs typeface="Cambria"/>
                <a:sym typeface="Cambria"/>
              </a:defRPr>
            </a:lvl7pPr>
            <a:lvl8pPr lvl="7" marR="0" rtl="0" algn="l">
              <a:spcBef>
                <a:spcPts val="0"/>
              </a:spcBef>
              <a:spcAft>
                <a:spcPts val="0"/>
              </a:spcAft>
              <a:buSzPts val="1400"/>
              <a:buNone/>
              <a:defRPr b="0" i="0" sz="1800" u="none" cap="none" strike="noStrike">
                <a:solidFill>
                  <a:schemeClr val="dk1"/>
                </a:solidFill>
                <a:latin typeface="Cambria"/>
                <a:ea typeface="Cambria"/>
                <a:cs typeface="Cambria"/>
                <a:sym typeface="Cambria"/>
              </a:defRPr>
            </a:lvl8pPr>
            <a:lvl9pPr lvl="8" marR="0" rtl="0" algn="l">
              <a:spcBef>
                <a:spcPts val="0"/>
              </a:spcBef>
              <a:spcAft>
                <a:spcPts val="0"/>
              </a:spcAft>
              <a:buSzPts val="1400"/>
              <a:buNone/>
              <a:defRPr b="0" i="0" sz="1800" u="none" cap="none" strike="noStrike">
                <a:solidFill>
                  <a:schemeClr val="dk1"/>
                </a:solidFill>
                <a:latin typeface="Cambria"/>
                <a:ea typeface="Cambria"/>
                <a:cs typeface="Cambria"/>
                <a:sym typeface="Cambria"/>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0861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0" i="0" sz="1200" u="none" cap="none" strike="noStrike">
                <a:solidFill>
                  <a:schemeClr val="dk1"/>
                </a:solidFill>
                <a:latin typeface="Cambria"/>
                <a:ea typeface="Cambria"/>
                <a:cs typeface="Cambria"/>
                <a:sym typeface="Cambria"/>
              </a:defRPr>
            </a:lvl1pPr>
            <a:lvl2pPr indent="-228600" lvl="1" marL="914400" marR="0" rtl="0" algn="l">
              <a:spcBef>
                <a:spcPts val="360"/>
              </a:spcBef>
              <a:spcAft>
                <a:spcPts val="0"/>
              </a:spcAft>
              <a:buSzPts val="1400"/>
              <a:buNone/>
              <a:defRPr b="0" i="0" sz="1200" u="none" cap="none" strike="noStrike">
                <a:solidFill>
                  <a:schemeClr val="dk1"/>
                </a:solidFill>
                <a:latin typeface="Cambria"/>
                <a:ea typeface="Cambria"/>
                <a:cs typeface="Cambria"/>
                <a:sym typeface="Cambria"/>
              </a:defRPr>
            </a:lvl2pPr>
            <a:lvl3pPr indent="-228600" lvl="2" marL="1371600" marR="0" rtl="0" algn="l">
              <a:spcBef>
                <a:spcPts val="360"/>
              </a:spcBef>
              <a:spcAft>
                <a:spcPts val="0"/>
              </a:spcAft>
              <a:buSzPts val="1400"/>
              <a:buNone/>
              <a:defRPr b="0" i="0" sz="1200" u="none" cap="none" strike="noStrike">
                <a:solidFill>
                  <a:schemeClr val="dk1"/>
                </a:solidFill>
                <a:latin typeface="Cambria"/>
                <a:ea typeface="Cambria"/>
                <a:cs typeface="Cambria"/>
                <a:sym typeface="Cambria"/>
              </a:defRPr>
            </a:lvl3pPr>
            <a:lvl4pPr indent="-228600" lvl="3" marL="1828800" marR="0" rtl="0" algn="l">
              <a:spcBef>
                <a:spcPts val="360"/>
              </a:spcBef>
              <a:spcAft>
                <a:spcPts val="0"/>
              </a:spcAft>
              <a:buSzPts val="1400"/>
              <a:buNone/>
              <a:defRPr b="0" i="0" sz="1200" u="none" cap="none" strike="noStrike">
                <a:solidFill>
                  <a:schemeClr val="dk1"/>
                </a:solidFill>
                <a:latin typeface="Cambria"/>
                <a:ea typeface="Cambria"/>
                <a:cs typeface="Cambria"/>
                <a:sym typeface="Cambria"/>
              </a:defRPr>
            </a:lvl4pPr>
            <a:lvl5pPr indent="-228600" lvl="4" marL="2286000" marR="0" rtl="0" algn="l">
              <a:spcBef>
                <a:spcPts val="360"/>
              </a:spcBef>
              <a:spcAft>
                <a:spcPts val="0"/>
              </a:spcAft>
              <a:buSzPts val="1400"/>
              <a:buNone/>
              <a:defRPr b="0" i="0" sz="1200" u="none" cap="none" strike="noStrike">
                <a:solidFill>
                  <a:schemeClr val="dk1"/>
                </a:solidFill>
                <a:latin typeface="Cambria"/>
                <a:ea typeface="Cambria"/>
                <a:cs typeface="Cambria"/>
                <a:sym typeface="Cambria"/>
              </a:defRPr>
            </a:lvl5pPr>
            <a:lvl6pPr indent="-228600" lvl="5" marL="2743200" marR="0" rtl="0" algn="l">
              <a:spcBef>
                <a:spcPts val="0"/>
              </a:spcBef>
              <a:spcAft>
                <a:spcPts val="0"/>
              </a:spcAft>
              <a:buSzPts val="1400"/>
              <a:buNone/>
              <a:defRPr b="0" i="0" sz="1200" u="none" cap="none" strike="noStrike">
                <a:solidFill>
                  <a:schemeClr val="dk1"/>
                </a:solidFill>
                <a:latin typeface="Cambria"/>
                <a:ea typeface="Cambria"/>
                <a:cs typeface="Cambria"/>
                <a:sym typeface="Cambria"/>
              </a:defRPr>
            </a:lvl6pPr>
            <a:lvl7pPr indent="-228600" lvl="6" marL="3200400" marR="0" rtl="0" algn="l">
              <a:spcBef>
                <a:spcPts val="0"/>
              </a:spcBef>
              <a:spcAft>
                <a:spcPts val="0"/>
              </a:spcAft>
              <a:buSzPts val="1400"/>
              <a:buNone/>
              <a:defRPr b="0" i="0" sz="1200" u="none" cap="none" strike="noStrike">
                <a:solidFill>
                  <a:schemeClr val="dk1"/>
                </a:solidFill>
                <a:latin typeface="Cambria"/>
                <a:ea typeface="Cambria"/>
                <a:cs typeface="Cambria"/>
                <a:sym typeface="Cambria"/>
              </a:defRPr>
            </a:lvl7pPr>
            <a:lvl8pPr indent="-228600" lvl="7" marL="3657600" marR="0" rtl="0" algn="l">
              <a:spcBef>
                <a:spcPts val="0"/>
              </a:spcBef>
              <a:spcAft>
                <a:spcPts val="0"/>
              </a:spcAft>
              <a:buSzPts val="1400"/>
              <a:buNone/>
              <a:defRPr b="0" i="0" sz="1200" u="none" cap="none" strike="noStrike">
                <a:solidFill>
                  <a:schemeClr val="dk1"/>
                </a:solidFill>
                <a:latin typeface="Cambria"/>
                <a:ea typeface="Cambria"/>
                <a:cs typeface="Cambria"/>
                <a:sym typeface="Cambria"/>
              </a:defRPr>
            </a:lvl8pPr>
            <a:lvl9pPr indent="-228600" lvl="8" marL="4114800" marR="0" rtl="0" algn="l">
              <a:spcBef>
                <a:spcPts val="0"/>
              </a:spcBef>
              <a:spcAft>
                <a:spcPts val="0"/>
              </a:spcAft>
              <a:buSzPts val="1400"/>
              <a:buNone/>
              <a:defRPr b="0" i="0" sz="1200" u="none" cap="none" strike="noStrike">
                <a:solidFill>
                  <a:schemeClr val="dk1"/>
                </a:solidFill>
                <a:latin typeface="Cambria"/>
                <a:ea typeface="Cambria"/>
                <a:cs typeface="Cambria"/>
                <a:sym typeface="Cambria"/>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mbria"/>
                <a:ea typeface="Cambria"/>
                <a:cs typeface="Cambria"/>
                <a:sym typeface="Cambria"/>
              </a:defRPr>
            </a:lvl1pPr>
            <a:lvl2pPr lvl="1" marR="0" rtl="0" algn="l">
              <a:spcBef>
                <a:spcPts val="0"/>
              </a:spcBef>
              <a:spcAft>
                <a:spcPts val="0"/>
              </a:spcAft>
              <a:buSzPts val="1400"/>
              <a:buNone/>
              <a:defRPr b="0" i="0" sz="1800" u="none" cap="none" strike="noStrike">
                <a:solidFill>
                  <a:schemeClr val="dk1"/>
                </a:solidFill>
                <a:latin typeface="Cambria"/>
                <a:ea typeface="Cambria"/>
                <a:cs typeface="Cambria"/>
                <a:sym typeface="Cambria"/>
              </a:defRPr>
            </a:lvl2pPr>
            <a:lvl3pPr lvl="2" marR="0" rtl="0" algn="l">
              <a:spcBef>
                <a:spcPts val="0"/>
              </a:spcBef>
              <a:spcAft>
                <a:spcPts val="0"/>
              </a:spcAft>
              <a:buSzPts val="1400"/>
              <a:buNone/>
              <a:defRPr b="0" i="0" sz="1800" u="none" cap="none" strike="noStrike">
                <a:solidFill>
                  <a:schemeClr val="dk1"/>
                </a:solidFill>
                <a:latin typeface="Cambria"/>
                <a:ea typeface="Cambria"/>
                <a:cs typeface="Cambria"/>
                <a:sym typeface="Cambria"/>
              </a:defRPr>
            </a:lvl3pPr>
            <a:lvl4pPr lvl="3" marR="0" rtl="0" algn="l">
              <a:spcBef>
                <a:spcPts val="0"/>
              </a:spcBef>
              <a:spcAft>
                <a:spcPts val="0"/>
              </a:spcAft>
              <a:buSzPts val="1400"/>
              <a:buNone/>
              <a:defRPr b="0" i="0" sz="1800" u="none" cap="none" strike="noStrike">
                <a:solidFill>
                  <a:schemeClr val="dk1"/>
                </a:solidFill>
                <a:latin typeface="Cambria"/>
                <a:ea typeface="Cambria"/>
                <a:cs typeface="Cambria"/>
                <a:sym typeface="Cambria"/>
              </a:defRPr>
            </a:lvl4pPr>
            <a:lvl5pPr lvl="4" marR="0" rtl="0" algn="l">
              <a:spcBef>
                <a:spcPts val="0"/>
              </a:spcBef>
              <a:spcAft>
                <a:spcPts val="0"/>
              </a:spcAft>
              <a:buSzPts val="1400"/>
              <a:buNone/>
              <a:defRPr b="0" i="0" sz="1800" u="none" cap="none" strike="noStrike">
                <a:solidFill>
                  <a:schemeClr val="dk1"/>
                </a:solidFill>
                <a:latin typeface="Cambria"/>
                <a:ea typeface="Cambria"/>
                <a:cs typeface="Cambria"/>
                <a:sym typeface="Cambria"/>
              </a:defRPr>
            </a:lvl5pPr>
            <a:lvl6pPr lvl="5" marR="0" rtl="0" algn="l">
              <a:spcBef>
                <a:spcPts val="0"/>
              </a:spcBef>
              <a:spcAft>
                <a:spcPts val="0"/>
              </a:spcAft>
              <a:buSzPts val="1400"/>
              <a:buNone/>
              <a:defRPr b="0" i="0" sz="1800" u="none" cap="none" strike="noStrike">
                <a:solidFill>
                  <a:schemeClr val="dk1"/>
                </a:solidFill>
                <a:latin typeface="Cambria"/>
                <a:ea typeface="Cambria"/>
                <a:cs typeface="Cambria"/>
                <a:sym typeface="Cambria"/>
              </a:defRPr>
            </a:lvl6pPr>
            <a:lvl7pPr lvl="6" marR="0" rtl="0" algn="l">
              <a:spcBef>
                <a:spcPts val="0"/>
              </a:spcBef>
              <a:spcAft>
                <a:spcPts val="0"/>
              </a:spcAft>
              <a:buSzPts val="1400"/>
              <a:buNone/>
              <a:defRPr b="0" i="0" sz="1800" u="none" cap="none" strike="noStrike">
                <a:solidFill>
                  <a:schemeClr val="dk1"/>
                </a:solidFill>
                <a:latin typeface="Cambria"/>
                <a:ea typeface="Cambria"/>
                <a:cs typeface="Cambria"/>
                <a:sym typeface="Cambria"/>
              </a:defRPr>
            </a:lvl7pPr>
            <a:lvl8pPr lvl="7" marR="0" rtl="0" algn="l">
              <a:spcBef>
                <a:spcPts val="0"/>
              </a:spcBef>
              <a:spcAft>
                <a:spcPts val="0"/>
              </a:spcAft>
              <a:buSzPts val="1400"/>
              <a:buNone/>
              <a:defRPr b="0" i="0" sz="1800" u="none" cap="none" strike="noStrike">
                <a:solidFill>
                  <a:schemeClr val="dk1"/>
                </a:solidFill>
                <a:latin typeface="Cambria"/>
                <a:ea typeface="Cambria"/>
                <a:cs typeface="Cambria"/>
                <a:sym typeface="Cambria"/>
              </a:defRPr>
            </a:lvl8pPr>
            <a:lvl9pPr lvl="8" marR="0" rtl="0" algn="l">
              <a:spcBef>
                <a:spcPts val="0"/>
              </a:spcBef>
              <a:spcAft>
                <a:spcPts val="0"/>
              </a:spcAft>
              <a:buSzPts val="1400"/>
              <a:buNone/>
              <a:defRPr b="0" i="0" sz="1800" u="none" cap="none" strike="noStrike">
                <a:solidFill>
                  <a:schemeClr val="dk1"/>
                </a:solidFill>
                <a:latin typeface="Cambria"/>
                <a:ea typeface="Cambria"/>
                <a:cs typeface="Cambria"/>
                <a:sym typeface="Cambria"/>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IN" sz="1200" u="none" cap="none" strike="noStrike">
                <a:solidFill>
                  <a:schemeClr val="dk1"/>
                </a:solidFill>
                <a:latin typeface="Cambria"/>
                <a:ea typeface="Cambria"/>
                <a:cs typeface="Cambria"/>
                <a:sym typeface="Cambria"/>
              </a:rPr>
              <a:t>‹#›</a:t>
            </a:fld>
            <a:endParaRPr b="0" i="0" sz="1200" u="none" cap="none" strike="noStrike">
              <a:solidFill>
                <a:schemeClr val="dk1"/>
              </a:solidFill>
              <a:latin typeface="Cambria"/>
              <a:ea typeface="Cambria"/>
              <a:cs typeface="Cambria"/>
              <a:sym typeface="Cambria"/>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 name="Shape 86"/>
        <p:cNvGrpSpPr/>
        <p:nvPr/>
      </p:nvGrpSpPr>
      <p:grpSpPr>
        <a:xfrm>
          <a:off x="0" y="0"/>
          <a:ext cx="0" cy="0"/>
          <a:chOff x="0" y="0"/>
          <a:chExt cx="0" cy="0"/>
        </a:xfrm>
      </p:grpSpPr>
      <p:sp>
        <p:nvSpPr>
          <p:cNvPr id="87" name="Google Shape;87;p1:notes"/>
          <p:cNvSpPr txBox="1"/>
          <p:nvPr>
            <p:ph idx="1" type="body"/>
          </p:nvPr>
        </p:nvSpPr>
        <p:spPr>
          <a:xfrm>
            <a:off x="685800" y="4400550"/>
            <a:ext cx="5486400" cy="30861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88" name="Google Shape;88;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8" name="Shape 168"/>
        <p:cNvGrpSpPr/>
        <p:nvPr/>
      </p:nvGrpSpPr>
      <p:grpSpPr>
        <a:xfrm>
          <a:off x="0" y="0"/>
          <a:ext cx="0" cy="0"/>
          <a:chOff x="0" y="0"/>
          <a:chExt cx="0" cy="0"/>
        </a:xfrm>
      </p:grpSpPr>
      <p:sp>
        <p:nvSpPr>
          <p:cNvPr id="169" name="Google Shape;169;p10:notes"/>
          <p:cNvSpPr txBox="1"/>
          <p:nvPr>
            <p:ph idx="1" type="body"/>
          </p:nvPr>
        </p:nvSpPr>
        <p:spPr>
          <a:xfrm>
            <a:off x="685800" y="4400550"/>
            <a:ext cx="5486400" cy="30861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70" name="Google Shape;170;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5" name="Shape 175"/>
        <p:cNvGrpSpPr/>
        <p:nvPr/>
      </p:nvGrpSpPr>
      <p:grpSpPr>
        <a:xfrm>
          <a:off x="0" y="0"/>
          <a:ext cx="0" cy="0"/>
          <a:chOff x="0" y="0"/>
          <a:chExt cx="0" cy="0"/>
        </a:xfrm>
      </p:grpSpPr>
      <p:sp>
        <p:nvSpPr>
          <p:cNvPr id="176" name="Google Shape;176;p11:notes"/>
          <p:cNvSpPr txBox="1"/>
          <p:nvPr>
            <p:ph idx="1" type="body"/>
          </p:nvPr>
        </p:nvSpPr>
        <p:spPr>
          <a:xfrm>
            <a:off x="685800" y="4400550"/>
            <a:ext cx="5486400" cy="30861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77" name="Google Shape;177;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2" name="Shape 182"/>
        <p:cNvGrpSpPr/>
        <p:nvPr/>
      </p:nvGrpSpPr>
      <p:grpSpPr>
        <a:xfrm>
          <a:off x="0" y="0"/>
          <a:ext cx="0" cy="0"/>
          <a:chOff x="0" y="0"/>
          <a:chExt cx="0" cy="0"/>
        </a:xfrm>
      </p:grpSpPr>
      <p:sp>
        <p:nvSpPr>
          <p:cNvPr id="183" name="Google Shape;183;p12:notes"/>
          <p:cNvSpPr txBox="1"/>
          <p:nvPr>
            <p:ph idx="1" type="body"/>
          </p:nvPr>
        </p:nvSpPr>
        <p:spPr>
          <a:xfrm>
            <a:off x="685800" y="4400550"/>
            <a:ext cx="5486400" cy="30861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84" name="Google Shape;184;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9" name="Shape 189"/>
        <p:cNvGrpSpPr/>
        <p:nvPr/>
      </p:nvGrpSpPr>
      <p:grpSpPr>
        <a:xfrm>
          <a:off x="0" y="0"/>
          <a:ext cx="0" cy="0"/>
          <a:chOff x="0" y="0"/>
          <a:chExt cx="0" cy="0"/>
        </a:xfrm>
      </p:grpSpPr>
      <p:sp>
        <p:nvSpPr>
          <p:cNvPr id="190" name="Google Shape;190;p13:notes"/>
          <p:cNvSpPr txBox="1"/>
          <p:nvPr>
            <p:ph idx="1" type="body"/>
          </p:nvPr>
        </p:nvSpPr>
        <p:spPr>
          <a:xfrm>
            <a:off x="685800" y="4400550"/>
            <a:ext cx="5486400" cy="30861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91" name="Google Shape;191;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7" name="Shape 197"/>
        <p:cNvGrpSpPr/>
        <p:nvPr/>
      </p:nvGrpSpPr>
      <p:grpSpPr>
        <a:xfrm>
          <a:off x="0" y="0"/>
          <a:ext cx="0" cy="0"/>
          <a:chOff x="0" y="0"/>
          <a:chExt cx="0" cy="0"/>
        </a:xfrm>
      </p:grpSpPr>
      <p:sp>
        <p:nvSpPr>
          <p:cNvPr id="198" name="Google Shape;198;p14:notes"/>
          <p:cNvSpPr txBox="1"/>
          <p:nvPr>
            <p:ph idx="1" type="body"/>
          </p:nvPr>
        </p:nvSpPr>
        <p:spPr>
          <a:xfrm>
            <a:off x="685800" y="4400550"/>
            <a:ext cx="5486400" cy="30861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99" name="Google Shape;199;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 name="Shape 95"/>
        <p:cNvGrpSpPr/>
        <p:nvPr/>
      </p:nvGrpSpPr>
      <p:grpSpPr>
        <a:xfrm>
          <a:off x="0" y="0"/>
          <a:ext cx="0" cy="0"/>
          <a:chOff x="0" y="0"/>
          <a:chExt cx="0" cy="0"/>
        </a:xfrm>
      </p:grpSpPr>
      <p:sp>
        <p:nvSpPr>
          <p:cNvPr id="96" name="Google Shape;96;p2:notes"/>
          <p:cNvSpPr txBox="1"/>
          <p:nvPr>
            <p:ph idx="1" type="body"/>
          </p:nvPr>
        </p:nvSpPr>
        <p:spPr>
          <a:xfrm>
            <a:off x="685800" y="4400550"/>
            <a:ext cx="5486400" cy="30861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97" name="Google Shape;97;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 name="Shape 102"/>
        <p:cNvGrpSpPr/>
        <p:nvPr/>
      </p:nvGrpSpPr>
      <p:grpSpPr>
        <a:xfrm>
          <a:off x="0" y="0"/>
          <a:ext cx="0" cy="0"/>
          <a:chOff x="0" y="0"/>
          <a:chExt cx="0" cy="0"/>
        </a:xfrm>
      </p:grpSpPr>
      <p:sp>
        <p:nvSpPr>
          <p:cNvPr id="103" name="Google Shape;103;p3:notes"/>
          <p:cNvSpPr txBox="1"/>
          <p:nvPr>
            <p:ph idx="1" type="body"/>
          </p:nvPr>
        </p:nvSpPr>
        <p:spPr>
          <a:xfrm>
            <a:off x="685800" y="4400550"/>
            <a:ext cx="5486400" cy="30861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04" name="Google Shape;104;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 name="Shape 109"/>
        <p:cNvGrpSpPr/>
        <p:nvPr/>
      </p:nvGrpSpPr>
      <p:grpSpPr>
        <a:xfrm>
          <a:off x="0" y="0"/>
          <a:ext cx="0" cy="0"/>
          <a:chOff x="0" y="0"/>
          <a:chExt cx="0" cy="0"/>
        </a:xfrm>
      </p:grpSpPr>
      <p:sp>
        <p:nvSpPr>
          <p:cNvPr id="110" name="Google Shape;110;p4:notes"/>
          <p:cNvSpPr txBox="1"/>
          <p:nvPr>
            <p:ph idx="1" type="body"/>
          </p:nvPr>
        </p:nvSpPr>
        <p:spPr>
          <a:xfrm>
            <a:off x="685800" y="4400550"/>
            <a:ext cx="5486400" cy="30861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11" name="Google Shape;111;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2" name="Shape 122"/>
        <p:cNvGrpSpPr/>
        <p:nvPr/>
      </p:nvGrpSpPr>
      <p:grpSpPr>
        <a:xfrm>
          <a:off x="0" y="0"/>
          <a:ext cx="0" cy="0"/>
          <a:chOff x="0" y="0"/>
          <a:chExt cx="0" cy="0"/>
        </a:xfrm>
      </p:grpSpPr>
      <p:sp>
        <p:nvSpPr>
          <p:cNvPr id="123" name="Google Shape;123;p5:notes"/>
          <p:cNvSpPr txBox="1"/>
          <p:nvPr>
            <p:ph idx="1" type="body"/>
          </p:nvPr>
        </p:nvSpPr>
        <p:spPr>
          <a:xfrm>
            <a:off x="685800" y="4400550"/>
            <a:ext cx="5486400" cy="30861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24" name="Google Shape;124;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 name="Shape 129"/>
        <p:cNvGrpSpPr/>
        <p:nvPr/>
      </p:nvGrpSpPr>
      <p:grpSpPr>
        <a:xfrm>
          <a:off x="0" y="0"/>
          <a:ext cx="0" cy="0"/>
          <a:chOff x="0" y="0"/>
          <a:chExt cx="0" cy="0"/>
        </a:xfrm>
      </p:grpSpPr>
      <p:sp>
        <p:nvSpPr>
          <p:cNvPr id="130" name="Google Shape;130;p6:notes"/>
          <p:cNvSpPr txBox="1"/>
          <p:nvPr>
            <p:ph idx="1" type="body"/>
          </p:nvPr>
        </p:nvSpPr>
        <p:spPr>
          <a:xfrm>
            <a:off x="685800" y="4400550"/>
            <a:ext cx="5486400" cy="30861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31" name="Google Shape;131;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 name="Shape 142"/>
        <p:cNvGrpSpPr/>
        <p:nvPr/>
      </p:nvGrpSpPr>
      <p:grpSpPr>
        <a:xfrm>
          <a:off x="0" y="0"/>
          <a:ext cx="0" cy="0"/>
          <a:chOff x="0" y="0"/>
          <a:chExt cx="0" cy="0"/>
        </a:xfrm>
      </p:grpSpPr>
      <p:sp>
        <p:nvSpPr>
          <p:cNvPr id="143" name="Google Shape;143;p7:notes"/>
          <p:cNvSpPr txBox="1"/>
          <p:nvPr>
            <p:ph idx="1" type="body"/>
          </p:nvPr>
        </p:nvSpPr>
        <p:spPr>
          <a:xfrm>
            <a:off x="685800" y="4400550"/>
            <a:ext cx="5486400" cy="30861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44" name="Google Shape;144;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9" name="Shape 149"/>
        <p:cNvGrpSpPr/>
        <p:nvPr/>
      </p:nvGrpSpPr>
      <p:grpSpPr>
        <a:xfrm>
          <a:off x="0" y="0"/>
          <a:ext cx="0" cy="0"/>
          <a:chOff x="0" y="0"/>
          <a:chExt cx="0" cy="0"/>
        </a:xfrm>
      </p:grpSpPr>
      <p:sp>
        <p:nvSpPr>
          <p:cNvPr id="150" name="Google Shape;150;p8:notes"/>
          <p:cNvSpPr txBox="1"/>
          <p:nvPr>
            <p:ph idx="1" type="body"/>
          </p:nvPr>
        </p:nvSpPr>
        <p:spPr>
          <a:xfrm>
            <a:off x="685800" y="4400550"/>
            <a:ext cx="5486400" cy="30861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51" name="Google Shape;151;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9" name="Shape 159"/>
        <p:cNvGrpSpPr/>
        <p:nvPr/>
      </p:nvGrpSpPr>
      <p:grpSpPr>
        <a:xfrm>
          <a:off x="0" y="0"/>
          <a:ext cx="0" cy="0"/>
          <a:chOff x="0" y="0"/>
          <a:chExt cx="0" cy="0"/>
        </a:xfrm>
      </p:grpSpPr>
      <p:sp>
        <p:nvSpPr>
          <p:cNvPr id="160" name="Google Shape;160;p9:notes"/>
          <p:cNvSpPr txBox="1"/>
          <p:nvPr>
            <p:ph idx="1" type="body"/>
          </p:nvPr>
        </p:nvSpPr>
        <p:spPr>
          <a:xfrm>
            <a:off x="685800" y="4400550"/>
            <a:ext cx="5486400" cy="30861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61" name="Google Shape;161;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showMasterSp="0" type="title">
  <p:cSld name="TITLE">
    <p:bg>
      <p:bgPr>
        <a:blipFill>
          <a:blip r:embed="rId2">
            <a:alphaModFix/>
          </a:blip>
          <a:stretch>
            <a:fillRect/>
          </a:stretch>
        </a:blipFill>
      </p:bgPr>
    </p:bg>
    <p:spTree>
      <p:nvGrpSpPr>
        <p:cNvPr id="16" name="Shape 16"/>
        <p:cNvGrpSpPr/>
        <p:nvPr/>
      </p:nvGrpSpPr>
      <p:grpSpPr>
        <a:xfrm>
          <a:off x="0" y="0"/>
          <a:ext cx="0" cy="0"/>
          <a:chOff x="0" y="0"/>
          <a:chExt cx="0" cy="0"/>
        </a:xfrm>
      </p:grpSpPr>
      <p:sp>
        <p:nvSpPr>
          <p:cNvPr id="17" name="Google Shape;17;p16"/>
          <p:cNvSpPr/>
          <p:nvPr/>
        </p:nvSpPr>
        <p:spPr>
          <a:xfrm>
            <a:off x="0" y="5888038"/>
            <a:ext cx="12192000" cy="111125"/>
          </a:xfrm>
          <a:prstGeom prst="rect">
            <a:avLst/>
          </a:prstGeom>
          <a:solidFill>
            <a:schemeClr val="accent1"/>
          </a:solidFill>
          <a:ln>
            <a:noFill/>
          </a:ln>
          <a:effectLst>
            <a:outerShdw blurRad="25400" rotWithShape="0" algn="t" dir="5400000" dist="25400">
              <a:schemeClr val="lt1">
                <a:alpha val="40000"/>
              </a:scheme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mbria"/>
              <a:ea typeface="Cambria"/>
              <a:cs typeface="Cambria"/>
              <a:sym typeface="Cambria"/>
            </a:endParaRPr>
          </a:p>
        </p:txBody>
      </p:sp>
      <p:sp>
        <p:nvSpPr>
          <p:cNvPr id="18" name="Google Shape;18;p16"/>
          <p:cNvSpPr txBox="1"/>
          <p:nvPr>
            <p:ph type="ctrTitle"/>
          </p:nvPr>
        </p:nvSpPr>
        <p:spPr>
          <a:xfrm>
            <a:off x="1066800" y="2606040"/>
            <a:ext cx="10058400" cy="2743200"/>
          </a:xfrm>
          <a:prstGeom prst="rect">
            <a:avLst/>
          </a:prstGeom>
          <a:noFill/>
          <a:ln>
            <a:noFill/>
          </a:ln>
        </p:spPr>
        <p:txBody>
          <a:bodyPr anchorCtr="0" anchor="b" bIns="45700" lIns="91425" spcFirstLastPara="1" rIns="91425" wrap="square" tIns="45700">
            <a:normAutofit/>
          </a:bodyPr>
          <a:lstStyle>
            <a:lvl1pPr lvl="0" algn="l">
              <a:lnSpc>
                <a:spcPct val="80000"/>
              </a:lnSpc>
              <a:spcBef>
                <a:spcPts val="0"/>
              </a:spcBef>
              <a:spcAft>
                <a:spcPts val="0"/>
              </a:spcAft>
              <a:buSzPts val="1400"/>
              <a:buNone/>
              <a:defRPr sz="6800">
                <a:solidFill>
                  <a:schemeClr val="dk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19" name="Google Shape;19;p16"/>
          <p:cNvSpPr txBox="1"/>
          <p:nvPr>
            <p:ph idx="1" type="subTitle"/>
          </p:nvPr>
        </p:nvSpPr>
        <p:spPr>
          <a:xfrm>
            <a:off x="1066800" y="5360437"/>
            <a:ext cx="10058400" cy="365760"/>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SzPts val="2000"/>
              <a:buNone/>
              <a:defRPr b="1" sz="2000" cap="none">
                <a:solidFill>
                  <a:srgbClr val="7E3D1E"/>
                </a:solidFill>
              </a:defRPr>
            </a:lvl1pPr>
            <a:lvl2pPr lvl="1" algn="ctr">
              <a:lnSpc>
                <a:spcPct val="90000"/>
              </a:lnSpc>
              <a:spcBef>
                <a:spcPts val="1000"/>
              </a:spcBef>
              <a:spcAft>
                <a:spcPts val="0"/>
              </a:spcAft>
              <a:buSzPts val="2000"/>
              <a:buNone/>
              <a:defRPr sz="2000"/>
            </a:lvl2pPr>
            <a:lvl3pPr lvl="2" algn="ctr">
              <a:lnSpc>
                <a:spcPct val="90000"/>
              </a:lnSpc>
              <a:spcBef>
                <a:spcPts val="800"/>
              </a:spcBef>
              <a:spcAft>
                <a:spcPts val="0"/>
              </a:spcAft>
              <a:buSzPts val="1800"/>
              <a:buNone/>
              <a:defRPr sz="1800"/>
            </a:lvl3pPr>
            <a:lvl4pPr lvl="3" algn="ctr">
              <a:lnSpc>
                <a:spcPct val="90000"/>
              </a:lnSpc>
              <a:spcBef>
                <a:spcPts val="800"/>
              </a:spcBef>
              <a:spcAft>
                <a:spcPts val="0"/>
              </a:spcAft>
              <a:buSzPts val="1600"/>
              <a:buNone/>
              <a:defRPr sz="1600"/>
            </a:lvl4pPr>
            <a:lvl5pPr lvl="4" algn="ctr">
              <a:lnSpc>
                <a:spcPct val="90000"/>
              </a:lnSpc>
              <a:spcBef>
                <a:spcPts val="800"/>
              </a:spcBef>
              <a:spcAft>
                <a:spcPts val="0"/>
              </a:spcAft>
              <a:buSzPts val="1600"/>
              <a:buNone/>
              <a:defRPr sz="1600"/>
            </a:lvl5pPr>
            <a:lvl6pPr lvl="5" algn="ctr">
              <a:lnSpc>
                <a:spcPct val="90000"/>
              </a:lnSpc>
              <a:spcBef>
                <a:spcPts val="800"/>
              </a:spcBef>
              <a:spcAft>
                <a:spcPts val="0"/>
              </a:spcAft>
              <a:buSzPts val="1600"/>
              <a:buNone/>
              <a:defRPr sz="1600"/>
            </a:lvl6pPr>
            <a:lvl7pPr lvl="6" algn="ctr">
              <a:lnSpc>
                <a:spcPct val="90000"/>
              </a:lnSpc>
              <a:spcBef>
                <a:spcPts val="800"/>
              </a:spcBef>
              <a:spcAft>
                <a:spcPts val="0"/>
              </a:spcAft>
              <a:buSzPts val="1600"/>
              <a:buNone/>
              <a:defRPr sz="1600"/>
            </a:lvl7pPr>
            <a:lvl8pPr lvl="7" algn="ctr">
              <a:lnSpc>
                <a:spcPct val="90000"/>
              </a:lnSpc>
              <a:spcBef>
                <a:spcPts val="800"/>
              </a:spcBef>
              <a:spcAft>
                <a:spcPts val="0"/>
              </a:spcAft>
              <a:buSzPts val="1600"/>
              <a:buNone/>
              <a:defRPr sz="1600"/>
            </a:lvl8pPr>
            <a:lvl9pPr lvl="8" algn="ctr">
              <a:lnSpc>
                <a:spcPct val="90000"/>
              </a:lnSpc>
              <a:spcBef>
                <a:spcPts val="800"/>
              </a:spcBef>
              <a:spcAft>
                <a:spcPts val="0"/>
              </a:spcAft>
              <a:buSzPts val="1600"/>
              <a:buNone/>
              <a:defRPr sz="1600"/>
            </a:lvl9pPr>
          </a:lstStyle>
          <a:p/>
        </p:txBody>
      </p:sp>
    </p:spTree>
  </p:cSld>
  <p:clrMapOvr>
    <a:masterClrMapping/>
  </p:clrMapOvr>
  <p:transition spd="med">
    <p:fade/>
  </p:transition>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type="vertTx">
  <p:cSld name="VERTICAL_TEXT">
    <p:spTree>
      <p:nvGrpSpPr>
        <p:cNvPr id="74" name="Shape 74"/>
        <p:cNvGrpSpPr/>
        <p:nvPr/>
      </p:nvGrpSpPr>
      <p:grpSpPr>
        <a:xfrm>
          <a:off x="0" y="0"/>
          <a:ext cx="0" cy="0"/>
          <a:chOff x="0" y="0"/>
          <a:chExt cx="0" cy="0"/>
        </a:xfrm>
      </p:grpSpPr>
      <p:sp>
        <p:nvSpPr>
          <p:cNvPr id="75" name="Google Shape;75;p25"/>
          <p:cNvSpPr txBox="1"/>
          <p:nvPr>
            <p:ph type="title"/>
          </p:nvPr>
        </p:nvSpPr>
        <p:spPr>
          <a:xfrm>
            <a:off x="1295400" y="381000"/>
            <a:ext cx="9601200" cy="11430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76" name="Google Shape;76;p25"/>
          <p:cNvSpPr txBox="1"/>
          <p:nvPr>
            <p:ph idx="1" type="body"/>
          </p:nvPr>
        </p:nvSpPr>
        <p:spPr>
          <a:xfrm rot="5400000">
            <a:off x="4038600" y="-914400"/>
            <a:ext cx="4114800" cy="960120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800"/>
              </a:spcBef>
              <a:spcAft>
                <a:spcPts val="0"/>
              </a:spcAft>
              <a:buSzPts val="1800"/>
              <a:buChar char="•"/>
              <a:defRPr/>
            </a:lvl1pPr>
            <a:lvl2pPr indent="-342900" lvl="1" marL="914400" algn="l">
              <a:lnSpc>
                <a:spcPct val="90000"/>
              </a:lnSpc>
              <a:spcBef>
                <a:spcPts val="1000"/>
              </a:spcBef>
              <a:spcAft>
                <a:spcPts val="0"/>
              </a:spcAft>
              <a:buSzPts val="1800"/>
              <a:buChar char="•"/>
              <a:defRPr/>
            </a:lvl2pPr>
            <a:lvl3pPr indent="-342900" lvl="2" marL="1371600" algn="l">
              <a:lnSpc>
                <a:spcPct val="90000"/>
              </a:lnSpc>
              <a:spcBef>
                <a:spcPts val="800"/>
              </a:spcBef>
              <a:spcAft>
                <a:spcPts val="0"/>
              </a:spcAft>
              <a:buSzPts val="1800"/>
              <a:buChar char="•"/>
              <a:defRPr/>
            </a:lvl3pPr>
            <a:lvl4pPr indent="-342900" lvl="3" marL="1828800" algn="l">
              <a:lnSpc>
                <a:spcPct val="90000"/>
              </a:lnSpc>
              <a:spcBef>
                <a:spcPts val="800"/>
              </a:spcBef>
              <a:spcAft>
                <a:spcPts val="0"/>
              </a:spcAft>
              <a:buSzPts val="1800"/>
              <a:buChar char="•"/>
              <a:defRPr/>
            </a:lvl4pPr>
            <a:lvl5pPr indent="-342900" lvl="4" marL="2286000" algn="l">
              <a:lnSpc>
                <a:spcPct val="90000"/>
              </a:lnSpc>
              <a:spcBef>
                <a:spcPts val="800"/>
              </a:spcBef>
              <a:spcAft>
                <a:spcPts val="0"/>
              </a:spcAft>
              <a:buSzPts val="1800"/>
              <a:buChar char="•"/>
              <a:defRPr/>
            </a:lvl5pPr>
            <a:lvl6pPr indent="-342900" lvl="5" marL="2743200" algn="l">
              <a:lnSpc>
                <a:spcPct val="90000"/>
              </a:lnSpc>
              <a:spcBef>
                <a:spcPts val="800"/>
              </a:spcBef>
              <a:spcAft>
                <a:spcPts val="0"/>
              </a:spcAft>
              <a:buSzPts val="1800"/>
              <a:buChar char="•"/>
              <a:defRPr/>
            </a:lvl6pPr>
            <a:lvl7pPr indent="-342900" lvl="6" marL="3200400" algn="l">
              <a:lnSpc>
                <a:spcPct val="90000"/>
              </a:lnSpc>
              <a:spcBef>
                <a:spcPts val="800"/>
              </a:spcBef>
              <a:spcAft>
                <a:spcPts val="0"/>
              </a:spcAft>
              <a:buSzPts val="1800"/>
              <a:buChar char="•"/>
              <a:defRPr/>
            </a:lvl7pPr>
            <a:lvl8pPr indent="-342900" lvl="7" marL="3657600" algn="l">
              <a:lnSpc>
                <a:spcPct val="90000"/>
              </a:lnSpc>
              <a:spcBef>
                <a:spcPts val="800"/>
              </a:spcBef>
              <a:spcAft>
                <a:spcPts val="0"/>
              </a:spcAft>
              <a:buSzPts val="1800"/>
              <a:buChar char="•"/>
              <a:defRPr/>
            </a:lvl8pPr>
            <a:lvl9pPr indent="-228600" lvl="8" marL="4114800" algn="l">
              <a:lnSpc>
                <a:spcPct val="90000"/>
              </a:lnSpc>
              <a:spcBef>
                <a:spcPts val="800"/>
              </a:spcBef>
              <a:spcAft>
                <a:spcPts val="0"/>
              </a:spcAft>
              <a:buSzPts val="1800"/>
              <a:buNone/>
              <a:defRPr/>
            </a:lvl9pPr>
          </a:lstStyle>
          <a:p/>
        </p:txBody>
      </p:sp>
      <p:sp>
        <p:nvSpPr>
          <p:cNvPr id="77" name="Google Shape;77;p25"/>
          <p:cNvSpPr txBox="1"/>
          <p:nvPr>
            <p:ph idx="11" type="ftr"/>
          </p:nvPr>
        </p:nvSpPr>
        <p:spPr>
          <a:xfrm>
            <a:off x="1295400" y="6419850"/>
            <a:ext cx="5181600" cy="238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25"/>
          <p:cNvSpPr txBox="1"/>
          <p:nvPr>
            <p:ph idx="10" type="dt"/>
          </p:nvPr>
        </p:nvSpPr>
        <p:spPr>
          <a:xfrm>
            <a:off x="8556625" y="6419850"/>
            <a:ext cx="1350963" cy="238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25"/>
          <p:cNvSpPr txBox="1"/>
          <p:nvPr>
            <p:ph idx="12" type="sldNum"/>
          </p:nvPr>
        </p:nvSpPr>
        <p:spPr>
          <a:xfrm>
            <a:off x="10198100" y="6419850"/>
            <a:ext cx="698500" cy="238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sz="1100">
                <a:solidFill>
                  <a:schemeClr val="dk1"/>
                </a:solidFill>
                <a:latin typeface="Cambria"/>
                <a:ea typeface="Cambria"/>
                <a:cs typeface="Cambria"/>
                <a:sym typeface="Cambria"/>
              </a:defRPr>
            </a:lvl1pPr>
            <a:lvl2pPr indent="0" lvl="1" marL="0" marR="0" algn="r">
              <a:spcBef>
                <a:spcPts val="0"/>
              </a:spcBef>
              <a:spcAft>
                <a:spcPts val="0"/>
              </a:spcAft>
              <a:buNone/>
              <a:defRPr sz="1100">
                <a:solidFill>
                  <a:schemeClr val="dk1"/>
                </a:solidFill>
                <a:latin typeface="Cambria"/>
                <a:ea typeface="Cambria"/>
                <a:cs typeface="Cambria"/>
                <a:sym typeface="Cambria"/>
              </a:defRPr>
            </a:lvl2pPr>
            <a:lvl3pPr indent="0" lvl="2" marL="0" marR="0" algn="r">
              <a:spcBef>
                <a:spcPts val="0"/>
              </a:spcBef>
              <a:spcAft>
                <a:spcPts val="0"/>
              </a:spcAft>
              <a:buNone/>
              <a:defRPr sz="1100">
                <a:solidFill>
                  <a:schemeClr val="dk1"/>
                </a:solidFill>
                <a:latin typeface="Cambria"/>
                <a:ea typeface="Cambria"/>
                <a:cs typeface="Cambria"/>
                <a:sym typeface="Cambria"/>
              </a:defRPr>
            </a:lvl3pPr>
            <a:lvl4pPr indent="0" lvl="3" marL="0" marR="0" algn="r">
              <a:spcBef>
                <a:spcPts val="0"/>
              </a:spcBef>
              <a:spcAft>
                <a:spcPts val="0"/>
              </a:spcAft>
              <a:buNone/>
              <a:defRPr sz="1100">
                <a:solidFill>
                  <a:schemeClr val="dk1"/>
                </a:solidFill>
                <a:latin typeface="Cambria"/>
                <a:ea typeface="Cambria"/>
                <a:cs typeface="Cambria"/>
                <a:sym typeface="Cambria"/>
              </a:defRPr>
            </a:lvl4pPr>
            <a:lvl5pPr indent="0" lvl="4" marL="0" marR="0" algn="r">
              <a:spcBef>
                <a:spcPts val="0"/>
              </a:spcBef>
              <a:spcAft>
                <a:spcPts val="0"/>
              </a:spcAft>
              <a:buNone/>
              <a:defRPr sz="1100">
                <a:solidFill>
                  <a:schemeClr val="dk1"/>
                </a:solidFill>
                <a:latin typeface="Cambria"/>
                <a:ea typeface="Cambria"/>
                <a:cs typeface="Cambria"/>
                <a:sym typeface="Cambria"/>
              </a:defRPr>
            </a:lvl5pPr>
            <a:lvl6pPr indent="0" lvl="5" marL="0" marR="0" algn="r">
              <a:spcBef>
                <a:spcPts val="0"/>
              </a:spcBef>
              <a:spcAft>
                <a:spcPts val="0"/>
              </a:spcAft>
              <a:buNone/>
              <a:defRPr sz="1100">
                <a:solidFill>
                  <a:schemeClr val="dk1"/>
                </a:solidFill>
                <a:latin typeface="Cambria"/>
                <a:ea typeface="Cambria"/>
                <a:cs typeface="Cambria"/>
                <a:sym typeface="Cambria"/>
              </a:defRPr>
            </a:lvl6pPr>
            <a:lvl7pPr indent="0" lvl="6" marL="0" marR="0" algn="r">
              <a:spcBef>
                <a:spcPts val="0"/>
              </a:spcBef>
              <a:spcAft>
                <a:spcPts val="0"/>
              </a:spcAft>
              <a:buNone/>
              <a:defRPr sz="1100">
                <a:solidFill>
                  <a:schemeClr val="dk1"/>
                </a:solidFill>
                <a:latin typeface="Cambria"/>
                <a:ea typeface="Cambria"/>
                <a:cs typeface="Cambria"/>
                <a:sym typeface="Cambria"/>
              </a:defRPr>
            </a:lvl7pPr>
            <a:lvl8pPr indent="0" lvl="7" marL="0" marR="0" algn="r">
              <a:spcBef>
                <a:spcPts val="0"/>
              </a:spcBef>
              <a:spcAft>
                <a:spcPts val="0"/>
              </a:spcAft>
              <a:buNone/>
              <a:defRPr sz="1100">
                <a:solidFill>
                  <a:schemeClr val="dk1"/>
                </a:solidFill>
                <a:latin typeface="Cambria"/>
                <a:ea typeface="Cambria"/>
                <a:cs typeface="Cambria"/>
                <a:sym typeface="Cambria"/>
              </a:defRPr>
            </a:lvl8pPr>
            <a:lvl9pPr indent="0" lvl="8" marL="0" marR="0" algn="r">
              <a:spcBef>
                <a:spcPts val="0"/>
              </a:spcBef>
              <a:spcAft>
                <a:spcPts val="0"/>
              </a:spcAft>
              <a:buNone/>
              <a:defRPr sz="1100">
                <a:solidFill>
                  <a:schemeClr val="dk1"/>
                </a:solidFill>
                <a:latin typeface="Cambria"/>
                <a:ea typeface="Cambria"/>
                <a:cs typeface="Cambria"/>
                <a:sym typeface="Cambria"/>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transition spd="med">
    <p:fade/>
  </p:transition>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type="vertTitleAndTx">
  <p:cSld name="VERTICAL_TITLE_AND_VERTICAL_TEXT">
    <p:spTree>
      <p:nvGrpSpPr>
        <p:cNvPr id="80" name="Shape 80"/>
        <p:cNvGrpSpPr/>
        <p:nvPr/>
      </p:nvGrpSpPr>
      <p:grpSpPr>
        <a:xfrm>
          <a:off x="0" y="0"/>
          <a:ext cx="0" cy="0"/>
          <a:chOff x="0" y="0"/>
          <a:chExt cx="0" cy="0"/>
        </a:xfrm>
      </p:grpSpPr>
      <p:sp>
        <p:nvSpPr>
          <p:cNvPr id="81" name="Google Shape;81;p26"/>
          <p:cNvSpPr txBox="1"/>
          <p:nvPr>
            <p:ph type="title"/>
          </p:nvPr>
        </p:nvSpPr>
        <p:spPr>
          <a:xfrm rot="5400000">
            <a:off x="7430115" y="2477115"/>
            <a:ext cx="5561369" cy="13716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82" name="Google Shape;82;p26"/>
          <p:cNvSpPr txBox="1"/>
          <p:nvPr>
            <p:ph idx="1" type="body"/>
          </p:nvPr>
        </p:nvSpPr>
        <p:spPr>
          <a:xfrm rot="5400000">
            <a:off x="2446635" y="-769005"/>
            <a:ext cx="5561370" cy="786384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800"/>
              </a:spcBef>
              <a:spcAft>
                <a:spcPts val="0"/>
              </a:spcAft>
              <a:buSzPts val="1800"/>
              <a:buChar char="•"/>
              <a:defRPr/>
            </a:lvl1pPr>
            <a:lvl2pPr indent="-342900" lvl="1" marL="914400" algn="l">
              <a:lnSpc>
                <a:spcPct val="90000"/>
              </a:lnSpc>
              <a:spcBef>
                <a:spcPts val="1000"/>
              </a:spcBef>
              <a:spcAft>
                <a:spcPts val="0"/>
              </a:spcAft>
              <a:buSzPts val="1800"/>
              <a:buChar char="•"/>
              <a:defRPr/>
            </a:lvl2pPr>
            <a:lvl3pPr indent="-342900" lvl="2" marL="1371600" algn="l">
              <a:lnSpc>
                <a:spcPct val="90000"/>
              </a:lnSpc>
              <a:spcBef>
                <a:spcPts val="800"/>
              </a:spcBef>
              <a:spcAft>
                <a:spcPts val="0"/>
              </a:spcAft>
              <a:buSzPts val="1800"/>
              <a:buChar char="•"/>
              <a:defRPr/>
            </a:lvl3pPr>
            <a:lvl4pPr indent="-342900" lvl="3" marL="1828800" algn="l">
              <a:lnSpc>
                <a:spcPct val="90000"/>
              </a:lnSpc>
              <a:spcBef>
                <a:spcPts val="800"/>
              </a:spcBef>
              <a:spcAft>
                <a:spcPts val="0"/>
              </a:spcAft>
              <a:buSzPts val="1800"/>
              <a:buChar char="•"/>
              <a:defRPr/>
            </a:lvl4pPr>
            <a:lvl5pPr indent="-342900" lvl="4" marL="2286000" algn="l">
              <a:lnSpc>
                <a:spcPct val="90000"/>
              </a:lnSpc>
              <a:spcBef>
                <a:spcPts val="800"/>
              </a:spcBef>
              <a:spcAft>
                <a:spcPts val="0"/>
              </a:spcAft>
              <a:buSzPts val="1800"/>
              <a:buChar char="•"/>
              <a:defRPr/>
            </a:lvl5pPr>
            <a:lvl6pPr indent="-342900" lvl="5" marL="2743200" algn="l">
              <a:lnSpc>
                <a:spcPct val="90000"/>
              </a:lnSpc>
              <a:spcBef>
                <a:spcPts val="800"/>
              </a:spcBef>
              <a:spcAft>
                <a:spcPts val="0"/>
              </a:spcAft>
              <a:buSzPts val="1800"/>
              <a:buChar char="•"/>
              <a:defRPr/>
            </a:lvl6pPr>
            <a:lvl7pPr indent="-342900" lvl="6" marL="3200400" algn="l">
              <a:lnSpc>
                <a:spcPct val="90000"/>
              </a:lnSpc>
              <a:spcBef>
                <a:spcPts val="800"/>
              </a:spcBef>
              <a:spcAft>
                <a:spcPts val="0"/>
              </a:spcAft>
              <a:buSzPts val="1800"/>
              <a:buChar char="•"/>
              <a:defRPr/>
            </a:lvl7pPr>
            <a:lvl8pPr indent="-342900" lvl="7" marL="3657600" algn="l">
              <a:lnSpc>
                <a:spcPct val="90000"/>
              </a:lnSpc>
              <a:spcBef>
                <a:spcPts val="800"/>
              </a:spcBef>
              <a:spcAft>
                <a:spcPts val="0"/>
              </a:spcAft>
              <a:buSzPts val="1800"/>
              <a:buChar char="•"/>
              <a:defRPr/>
            </a:lvl8pPr>
            <a:lvl9pPr indent="-228600" lvl="8" marL="4114800" algn="l">
              <a:lnSpc>
                <a:spcPct val="90000"/>
              </a:lnSpc>
              <a:spcBef>
                <a:spcPts val="800"/>
              </a:spcBef>
              <a:spcAft>
                <a:spcPts val="0"/>
              </a:spcAft>
              <a:buSzPts val="1800"/>
              <a:buNone/>
              <a:defRPr/>
            </a:lvl9pPr>
          </a:lstStyle>
          <a:p/>
        </p:txBody>
      </p:sp>
      <p:sp>
        <p:nvSpPr>
          <p:cNvPr id="83" name="Google Shape;83;p26"/>
          <p:cNvSpPr txBox="1"/>
          <p:nvPr>
            <p:ph idx="11" type="ftr"/>
          </p:nvPr>
        </p:nvSpPr>
        <p:spPr>
          <a:xfrm>
            <a:off x="1295400" y="6419850"/>
            <a:ext cx="5181600" cy="238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 name="Google Shape;84;p26"/>
          <p:cNvSpPr txBox="1"/>
          <p:nvPr>
            <p:ph idx="10" type="dt"/>
          </p:nvPr>
        </p:nvSpPr>
        <p:spPr>
          <a:xfrm>
            <a:off x="8556625" y="6419850"/>
            <a:ext cx="1350963" cy="238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 name="Google Shape;85;p26"/>
          <p:cNvSpPr txBox="1"/>
          <p:nvPr>
            <p:ph idx="12" type="sldNum"/>
          </p:nvPr>
        </p:nvSpPr>
        <p:spPr>
          <a:xfrm>
            <a:off x="10198100" y="6419850"/>
            <a:ext cx="698500" cy="238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sz="1100">
                <a:solidFill>
                  <a:schemeClr val="dk1"/>
                </a:solidFill>
                <a:latin typeface="Cambria"/>
                <a:ea typeface="Cambria"/>
                <a:cs typeface="Cambria"/>
                <a:sym typeface="Cambria"/>
              </a:defRPr>
            </a:lvl1pPr>
            <a:lvl2pPr indent="0" lvl="1" marL="0" marR="0" algn="r">
              <a:spcBef>
                <a:spcPts val="0"/>
              </a:spcBef>
              <a:spcAft>
                <a:spcPts val="0"/>
              </a:spcAft>
              <a:buNone/>
              <a:defRPr sz="1100">
                <a:solidFill>
                  <a:schemeClr val="dk1"/>
                </a:solidFill>
                <a:latin typeface="Cambria"/>
                <a:ea typeface="Cambria"/>
                <a:cs typeface="Cambria"/>
                <a:sym typeface="Cambria"/>
              </a:defRPr>
            </a:lvl2pPr>
            <a:lvl3pPr indent="0" lvl="2" marL="0" marR="0" algn="r">
              <a:spcBef>
                <a:spcPts val="0"/>
              </a:spcBef>
              <a:spcAft>
                <a:spcPts val="0"/>
              </a:spcAft>
              <a:buNone/>
              <a:defRPr sz="1100">
                <a:solidFill>
                  <a:schemeClr val="dk1"/>
                </a:solidFill>
                <a:latin typeface="Cambria"/>
                <a:ea typeface="Cambria"/>
                <a:cs typeface="Cambria"/>
                <a:sym typeface="Cambria"/>
              </a:defRPr>
            </a:lvl3pPr>
            <a:lvl4pPr indent="0" lvl="3" marL="0" marR="0" algn="r">
              <a:spcBef>
                <a:spcPts val="0"/>
              </a:spcBef>
              <a:spcAft>
                <a:spcPts val="0"/>
              </a:spcAft>
              <a:buNone/>
              <a:defRPr sz="1100">
                <a:solidFill>
                  <a:schemeClr val="dk1"/>
                </a:solidFill>
                <a:latin typeface="Cambria"/>
                <a:ea typeface="Cambria"/>
                <a:cs typeface="Cambria"/>
                <a:sym typeface="Cambria"/>
              </a:defRPr>
            </a:lvl4pPr>
            <a:lvl5pPr indent="0" lvl="4" marL="0" marR="0" algn="r">
              <a:spcBef>
                <a:spcPts val="0"/>
              </a:spcBef>
              <a:spcAft>
                <a:spcPts val="0"/>
              </a:spcAft>
              <a:buNone/>
              <a:defRPr sz="1100">
                <a:solidFill>
                  <a:schemeClr val="dk1"/>
                </a:solidFill>
                <a:latin typeface="Cambria"/>
                <a:ea typeface="Cambria"/>
                <a:cs typeface="Cambria"/>
                <a:sym typeface="Cambria"/>
              </a:defRPr>
            </a:lvl5pPr>
            <a:lvl6pPr indent="0" lvl="5" marL="0" marR="0" algn="r">
              <a:spcBef>
                <a:spcPts val="0"/>
              </a:spcBef>
              <a:spcAft>
                <a:spcPts val="0"/>
              </a:spcAft>
              <a:buNone/>
              <a:defRPr sz="1100">
                <a:solidFill>
                  <a:schemeClr val="dk1"/>
                </a:solidFill>
                <a:latin typeface="Cambria"/>
                <a:ea typeface="Cambria"/>
                <a:cs typeface="Cambria"/>
                <a:sym typeface="Cambria"/>
              </a:defRPr>
            </a:lvl6pPr>
            <a:lvl7pPr indent="0" lvl="6" marL="0" marR="0" algn="r">
              <a:spcBef>
                <a:spcPts val="0"/>
              </a:spcBef>
              <a:spcAft>
                <a:spcPts val="0"/>
              </a:spcAft>
              <a:buNone/>
              <a:defRPr sz="1100">
                <a:solidFill>
                  <a:schemeClr val="dk1"/>
                </a:solidFill>
                <a:latin typeface="Cambria"/>
                <a:ea typeface="Cambria"/>
                <a:cs typeface="Cambria"/>
                <a:sym typeface="Cambria"/>
              </a:defRPr>
            </a:lvl7pPr>
            <a:lvl8pPr indent="0" lvl="7" marL="0" marR="0" algn="r">
              <a:spcBef>
                <a:spcPts val="0"/>
              </a:spcBef>
              <a:spcAft>
                <a:spcPts val="0"/>
              </a:spcAft>
              <a:buNone/>
              <a:defRPr sz="1100">
                <a:solidFill>
                  <a:schemeClr val="dk1"/>
                </a:solidFill>
                <a:latin typeface="Cambria"/>
                <a:ea typeface="Cambria"/>
                <a:cs typeface="Cambria"/>
                <a:sym typeface="Cambria"/>
              </a:defRPr>
            </a:lvl8pPr>
            <a:lvl9pPr indent="0" lvl="8" marL="0" marR="0" algn="r">
              <a:spcBef>
                <a:spcPts val="0"/>
              </a:spcBef>
              <a:spcAft>
                <a:spcPts val="0"/>
              </a:spcAft>
              <a:buNone/>
              <a:defRPr sz="1100">
                <a:solidFill>
                  <a:schemeClr val="dk1"/>
                </a:solidFill>
                <a:latin typeface="Cambria"/>
                <a:ea typeface="Cambria"/>
                <a:cs typeface="Cambria"/>
                <a:sym typeface="Cambria"/>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transition spd="med">
    <p:fade/>
  </p:transition>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20" name="Shape 20"/>
        <p:cNvGrpSpPr/>
        <p:nvPr/>
      </p:nvGrpSpPr>
      <p:grpSpPr>
        <a:xfrm>
          <a:off x="0" y="0"/>
          <a:ext cx="0" cy="0"/>
          <a:chOff x="0" y="0"/>
          <a:chExt cx="0" cy="0"/>
        </a:xfrm>
      </p:grpSpPr>
      <p:sp>
        <p:nvSpPr>
          <p:cNvPr id="21" name="Google Shape;21;p17"/>
          <p:cNvSpPr txBox="1"/>
          <p:nvPr>
            <p:ph type="title"/>
          </p:nvPr>
        </p:nvSpPr>
        <p:spPr>
          <a:xfrm>
            <a:off x="1295400" y="381000"/>
            <a:ext cx="9601200" cy="11430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2" name="Google Shape;22;p17"/>
          <p:cNvSpPr txBox="1"/>
          <p:nvPr>
            <p:ph idx="1" type="body"/>
          </p:nvPr>
        </p:nvSpPr>
        <p:spPr>
          <a:xfrm>
            <a:off x="1295400" y="1828800"/>
            <a:ext cx="9601200" cy="411480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800"/>
              </a:spcBef>
              <a:spcAft>
                <a:spcPts val="0"/>
              </a:spcAft>
              <a:buSzPts val="1800"/>
              <a:buChar char="•"/>
              <a:defRPr/>
            </a:lvl1pPr>
            <a:lvl2pPr indent="-342900" lvl="1" marL="914400" algn="l">
              <a:lnSpc>
                <a:spcPct val="90000"/>
              </a:lnSpc>
              <a:spcBef>
                <a:spcPts val="1000"/>
              </a:spcBef>
              <a:spcAft>
                <a:spcPts val="0"/>
              </a:spcAft>
              <a:buSzPts val="1800"/>
              <a:buChar char="•"/>
              <a:defRPr/>
            </a:lvl2pPr>
            <a:lvl3pPr indent="-342900" lvl="2" marL="1371600" algn="l">
              <a:lnSpc>
                <a:spcPct val="90000"/>
              </a:lnSpc>
              <a:spcBef>
                <a:spcPts val="800"/>
              </a:spcBef>
              <a:spcAft>
                <a:spcPts val="0"/>
              </a:spcAft>
              <a:buSzPts val="1800"/>
              <a:buChar char="•"/>
              <a:defRPr/>
            </a:lvl3pPr>
            <a:lvl4pPr indent="-342900" lvl="3" marL="1828800" algn="l">
              <a:lnSpc>
                <a:spcPct val="90000"/>
              </a:lnSpc>
              <a:spcBef>
                <a:spcPts val="800"/>
              </a:spcBef>
              <a:spcAft>
                <a:spcPts val="0"/>
              </a:spcAft>
              <a:buSzPts val="1800"/>
              <a:buChar char="•"/>
              <a:defRPr/>
            </a:lvl4pPr>
            <a:lvl5pPr indent="-342900" lvl="4" marL="2286000" algn="l">
              <a:lnSpc>
                <a:spcPct val="90000"/>
              </a:lnSpc>
              <a:spcBef>
                <a:spcPts val="800"/>
              </a:spcBef>
              <a:spcAft>
                <a:spcPts val="0"/>
              </a:spcAft>
              <a:buSzPts val="1800"/>
              <a:buChar char="•"/>
              <a:defRPr/>
            </a:lvl5pPr>
            <a:lvl6pPr indent="-342900" lvl="5" marL="2743200" algn="l">
              <a:lnSpc>
                <a:spcPct val="90000"/>
              </a:lnSpc>
              <a:spcBef>
                <a:spcPts val="800"/>
              </a:spcBef>
              <a:spcAft>
                <a:spcPts val="0"/>
              </a:spcAft>
              <a:buSzPts val="1800"/>
              <a:buChar char="•"/>
              <a:defRPr/>
            </a:lvl6pPr>
            <a:lvl7pPr indent="-342900" lvl="6" marL="3200400" algn="l">
              <a:lnSpc>
                <a:spcPct val="90000"/>
              </a:lnSpc>
              <a:spcBef>
                <a:spcPts val="800"/>
              </a:spcBef>
              <a:spcAft>
                <a:spcPts val="0"/>
              </a:spcAft>
              <a:buSzPts val="1800"/>
              <a:buChar char="•"/>
              <a:defRPr/>
            </a:lvl7pPr>
            <a:lvl8pPr indent="-342900" lvl="7" marL="3657600" algn="l">
              <a:lnSpc>
                <a:spcPct val="90000"/>
              </a:lnSpc>
              <a:spcBef>
                <a:spcPts val="800"/>
              </a:spcBef>
              <a:spcAft>
                <a:spcPts val="0"/>
              </a:spcAft>
              <a:buSzPts val="1800"/>
              <a:buChar char="•"/>
              <a:defRPr/>
            </a:lvl8pPr>
            <a:lvl9pPr indent="-228600" lvl="8" marL="4114800" algn="l">
              <a:lnSpc>
                <a:spcPct val="90000"/>
              </a:lnSpc>
              <a:spcBef>
                <a:spcPts val="800"/>
              </a:spcBef>
              <a:spcAft>
                <a:spcPts val="0"/>
              </a:spcAft>
              <a:buSzPts val="1800"/>
              <a:buNone/>
              <a:defRPr/>
            </a:lvl9pPr>
          </a:lstStyle>
          <a:p/>
        </p:txBody>
      </p:sp>
      <p:sp>
        <p:nvSpPr>
          <p:cNvPr id="23" name="Google Shape;23;p17"/>
          <p:cNvSpPr txBox="1"/>
          <p:nvPr>
            <p:ph idx="11" type="ftr"/>
          </p:nvPr>
        </p:nvSpPr>
        <p:spPr>
          <a:xfrm>
            <a:off x="1295400" y="6419850"/>
            <a:ext cx="5181600" cy="238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 name="Google Shape;24;p17"/>
          <p:cNvSpPr txBox="1"/>
          <p:nvPr>
            <p:ph idx="10" type="dt"/>
          </p:nvPr>
        </p:nvSpPr>
        <p:spPr>
          <a:xfrm>
            <a:off x="8556625" y="6419850"/>
            <a:ext cx="1350963" cy="238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17"/>
          <p:cNvSpPr txBox="1"/>
          <p:nvPr>
            <p:ph idx="12" type="sldNum"/>
          </p:nvPr>
        </p:nvSpPr>
        <p:spPr>
          <a:xfrm>
            <a:off x="10198100" y="6419850"/>
            <a:ext cx="698500" cy="238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b="0" i="0" sz="1100" u="none" cap="none" strike="noStrike">
                <a:solidFill>
                  <a:schemeClr val="dk1"/>
                </a:solidFill>
                <a:latin typeface="Cambria"/>
                <a:ea typeface="Cambria"/>
                <a:cs typeface="Cambria"/>
                <a:sym typeface="Cambria"/>
              </a:defRPr>
            </a:lvl1pPr>
            <a:lvl2pPr indent="0" lvl="1" marL="0" marR="0" algn="r">
              <a:spcBef>
                <a:spcPts val="0"/>
              </a:spcBef>
              <a:spcAft>
                <a:spcPts val="0"/>
              </a:spcAft>
              <a:buNone/>
              <a:defRPr b="0" i="0" sz="1100" u="none" cap="none" strike="noStrike">
                <a:solidFill>
                  <a:schemeClr val="dk1"/>
                </a:solidFill>
                <a:latin typeface="Cambria"/>
                <a:ea typeface="Cambria"/>
                <a:cs typeface="Cambria"/>
                <a:sym typeface="Cambria"/>
              </a:defRPr>
            </a:lvl2pPr>
            <a:lvl3pPr indent="0" lvl="2" marL="0" marR="0" algn="r">
              <a:spcBef>
                <a:spcPts val="0"/>
              </a:spcBef>
              <a:spcAft>
                <a:spcPts val="0"/>
              </a:spcAft>
              <a:buNone/>
              <a:defRPr b="0" i="0" sz="1100" u="none" cap="none" strike="noStrike">
                <a:solidFill>
                  <a:schemeClr val="dk1"/>
                </a:solidFill>
                <a:latin typeface="Cambria"/>
                <a:ea typeface="Cambria"/>
                <a:cs typeface="Cambria"/>
                <a:sym typeface="Cambria"/>
              </a:defRPr>
            </a:lvl3pPr>
            <a:lvl4pPr indent="0" lvl="3" marL="0" marR="0" algn="r">
              <a:spcBef>
                <a:spcPts val="0"/>
              </a:spcBef>
              <a:spcAft>
                <a:spcPts val="0"/>
              </a:spcAft>
              <a:buNone/>
              <a:defRPr b="0" i="0" sz="1100" u="none" cap="none" strike="noStrike">
                <a:solidFill>
                  <a:schemeClr val="dk1"/>
                </a:solidFill>
                <a:latin typeface="Cambria"/>
                <a:ea typeface="Cambria"/>
                <a:cs typeface="Cambria"/>
                <a:sym typeface="Cambria"/>
              </a:defRPr>
            </a:lvl4pPr>
            <a:lvl5pPr indent="0" lvl="4" marL="0" marR="0" algn="r">
              <a:spcBef>
                <a:spcPts val="0"/>
              </a:spcBef>
              <a:spcAft>
                <a:spcPts val="0"/>
              </a:spcAft>
              <a:buNone/>
              <a:defRPr b="0" i="0" sz="1100" u="none" cap="none" strike="noStrike">
                <a:solidFill>
                  <a:schemeClr val="dk1"/>
                </a:solidFill>
                <a:latin typeface="Cambria"/>
                <a:ea typeface="Cambria"/>
                <a:cs typeface="Cambria"/>
                <a:sym typeface="Cambria"/>
              </a:defRPr>
            </a:lvl5pPr>
            <a:lvl6pPr indent="0" lvl="5" marL="0" marR="0" algn="r">
              <a:spcBef>
                <a:spcPts val="0"/>
              </a:spcBef>
              <a:spcAft>
                <a:spcPts val="0"/>
              </a:spcAft>
              <a:buNone/>
              <a:defRPr b="0" i="0" sz="1100" u="none" cap="none" strike="noStrike">
                <a:solidFill>
                  <a:schemeClr val="dk1"/>
                </a:solidFill>
                <a:latin typeface="Cambria"/>
                <a:ea typeface="Cambria"/>
                <a:cs typeface="Cambria"/>
                <a:sym typeface="Cambria"/>
              </a:defRPr>
            </a:lvl6pPr>
            <a:lvl7pPr indent="0" lvl="6" marL="0" marR="0" algn="r">
              <a:spcBef>
                <a:spcPts val="0"/>
              </a:spcBef>
              <a:spcAft>
                <a:spcPts val="0"/>
              </a:spcAft>
              <a:buNone/>
              <a:defRPr b="0" i="0" sz="1100" u="none" cap="none" strike="noStrike">
                <a:solidFill>
                  <a:schemeClr val="dk1"/>
                </a:solidFill>
                <a:latin typeface="Cambria"/>
                <a:ea typeface="Cambria"/>
                <a:cs typeface="Cambria"/>
                <a:sym typeface="Cambria"/>
              </a:defRPr>
            </a:lvl7pPr>
            <a:lvl8pPr indent="0" lvl="7" marL="0" marR="0" algn="r">
              <a:spcBef>
                <a:spcPts val="0"/>
              </a:spcBef>
              <a:spcAft>
                <a:spcPts val="0"/>
              </a:spcAft>
              <a:buNone/>
              <a:defRPr b="0" i="0" sz="1100" u="none" cap="none" strike="noStrike">
                <a:solidFill>
                  <a:schemeClr val="dk1"/>
                </a:solidFill>
                <a:latin typeface="Cambria"/>
                <a:ea typeface="Cambria"/>
                <a:cs typeface="Cambria"/>
                <a:sym typeface="Cambria"/>
              </a:defRPr>
            </a:lvl8pPr>
            <a:lvl9pPr indent="0" lvl="8" marL="0" marR="0" algn="r">
              <a:spcBef>
                <a:spcPts val="0"/>
              </a:spcBef>
              <a:spcAft>
                <a:spcPts val="0"/>
              </a:spcAft>
              <a:buNone/>
              <a:defRPr b="0" i="0" sz="1100" u="none" cap="none" strike="noStrike">
                <a:solidFill>
                  <a:schemeClr val="dk1"/>
                </a:solidFill>
                <a:latin typeface="Cambria"/>
                <a:ea typeface="Cambria"/>
                <a:cs typeface="Cambria"/>
                <a:sym typeface="Cambria"/>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transition spd="med">
    <p:fade/>
  </p:transition>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showMasterSp="0" type="blank">
  <p:cSld name="BLANK">
    <p:spTree>
      <p:nvGrpSpPr>
        <p:cNvPr id="26" name="Shape 26"/>
        <p:cNvGrpSpPr/>
        <p:nvPr/>
      </p:nvGrpSpPr>
      <p:grpSpPr>
        <a:xfrm>
          <a:off x="0" y="0"/>
          <a:ext cx="0" cy="0"/>
          <a:chOff x="0" y="0"/>
          <a:chExt cx="0" cy="0"/>
        </a:xfrm>
      </p:grpSpPr>
      <p:sp>
        <p:nvSpPr>
          <p:cNvPr id="27" name="Google Shape;27;p18"/>
          <p:cNvSpPr txBox="1"/>
          <p:nvPr>
            <p:ph idx="11" type="ftr"/>
          </p:nvPr>
        </p:nvSpPr>
        <p:spPr>
          <a:xfrm>
            <a:off x="1295400" y="6419850"/>
            <a:ext cx="5181600" cy="238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 name="Google Shape;28;p18"/>
          <p:cNvSpPr txBox="1"/>
          <p:nvPr>
            <p:ph idx="10" type="dt"/>
          </p:nvPr>
        </p:nvSpPr>
        <p:spPr>
          <a:xfrm>
            <a:off x="8556625" y="6419850"/>
            <a:ext cx="1350963" cy="238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18"/>
          <p:cNvSpPr txBox="1"/>
          <p:nvPr>
            <p:ph idx="12" type="sldNum"/>
          </p:nvPr>
        </p:nvSpPr>
        <p:spPr>
          <a:xfrm>
            <a:off x="10198100" y="6419850"/>
            <a:ext cx="698500" cy="238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b="0" i="0" sz="1100" u="none" cap="none" strike="noStrike">
                <a:solidFill>
                  <a:schemeClr val="dk1"/>
                </a:solidFill>
                <a:latin typeface="Cambria"/>
                <a:ea typeface="Cambria"/>
                <a:cs typeface="Cambria"/>
                <a:sym typeface="Cambria"/>
              </a:defRPr>
            </a:lvl1pPr>
            <a:lvl2pPr indent="0" lvl="1" marL="0" marR="0" algn="r">
              <a:spcBef>
                <a:spcPts val="0"/>
              </a:spcBef>
              <a:spcAft>
                <a:spcPts val="0"/>
              </a:spcAft>
              <a:buNone/>
              <a:defRPr b="0" i="0" sz="1100" u="none" cap="none" strike="noStrike">
                <a:solidFill>
                  <a:schemeClr val="dk1"/>
                </a:solidFill>
                <a:latin typeface="Cambria"/>
                <a:ea typeface="Cambria"/>
                <a:cs typeface="Cambria"/>
                <a:sym typeface="Cambria"/>
              </a:defRPr>
            </a:lvl2pPr>
            <a:lvl3pPr indent="0" lvl="2" marL="0" marR="0" algn="r">
              <a:spcBef>
                <a:spcPts val="0"/>
              </a:spcBef>
              <a:spcAft>
                <a:spcPts val="0"/>
              </a:spcAft>
              <a:buNone/>
              <a:defRPr b="0" i="0" sz="1100" u="none" cap="none" strike="noStrike">
                <a:solidFill>
                  <a:schemeClr val="dk1"/>
                </a:solidFill>
                <a:latin typeface="Cambria"/>
                <a:ea typeface="Cambria"/>
                <a:cs typeface="Cambria"/>
                <a:sym typeface="Cambria"/>
              </a:defRPr>
            </a:lvl3pPr>
            <a:lvl4pPr indent="0" lvl="3" marL="0" marR="0" algn="r">
              <a:spcBef>
                <a:spcPts val="0"/>
              </a:spcBef>
              <a:spcAft>
                <a:spcPts val="0"/>
              </a:spcAft>
              <a:buNone/>
              <a:defRPr b="0" i="0" sz="1100" u="none" cap="none" strike="noStrike">
                <a:solidFill>
                  <a:schemeClr val="dk1"/>
                </a:solidFill>
                <a:latin typeface="Cambria"/>
                <a:ea typeface="Cambria"/>
                <a:cs typeface="Cambria"/>
                <a:sym typeface="Cambria"/>
              </a:defRPr>
            </a:lvl4pPr>
            <a:lvl5pPr indent="0" lvl="4" marL="0" marR="0" algn="r">
              <a:spcBef>
                <a:spcPts val="0"/>
              </a:spcBef>
              <a:spcAft>
                <a:spcPts val="0"/>
              </a:spcAft>
              <a:buNone/>
              <a:defRPr b="0" i="0" sz="1100" u="none" cap="none" strike="noStrike">
                <a:solidFill>
                  <a:schemeClr val="dk1"/>
                </a:solidFill>
                <a:latin typeface="Cambria"/>
                <a:ea typeface="Cambria"/>
                <a:cs typeface="Cambria"/>
                <a:sym typeface="Cambria"/>
              </a:defRPr>
            </a:lvl5pPr>
            <a:lvl6pPr indent="0" lvl="5" marL="0" marR="0" algn="r">
              <a:spcBef>
                <a:spcPts val="0"/>
              </a:spcBef>
              <a:spcAft>
                <a:spcPts val="0"/>
              </a:spcAft>
              <a:buNone/>
              <a:defRPr b="0" i="0" sz="1100" u="none" cap="none" strike="noStrike">
                <a:solidFill>
                  <a:schemeClr val="dk1"/>
                </a:solidFill>
                <a:latin typeface="Cambria"/>
                <a:ea typeface="Cambria"/>
                <a:cs typeface="Cambria"/>
                <a:sym typeface="Cambria"/>
              </a:defRPr>
            </a:lvl6pPr>
            <a:lvl7pPr indent="0" lvl="6" marL="0" marR="0" algn="r">
              <a:spcBef>
                <a:spcPts val="0"/>
              </a:spcBef>
              <a:spcAft>
                <a:spcPts val="0"/>
              </a:spcAft>
              <a:buNone/>
              <a:defRPr b="0" i="0" sz="1100" u="none" cap="none" strike="noStrike">
                <a:solidFill>
                  <a:schemeClr val="dk1"/>
                </a:solidFill>
                <a:latin typeface="Cambria"/>
                <a:ea typeface="Cambria"/>
                <a:cs typeface="Cambria"/>
                <a:sym typeface="Cambria"/>
              </a:defRPr>
            </a:lvl7pPr>
            <a:lvl8pPr indent="0" lvl="7" marL="0" marR="0" algn="r">
              <a:spcBef>
                <a:spcPts val="0"/>
              </a:spcBef>
              <a:spcAft>
                <a:spcPts val="0"/>
              </a:spcAft>
              <a:buNone/>
              <a:defRPr b="0" i="0" sz="1100" u="none" cap="none" strike="noStrike">
                <a:solidFill>
                  <a:schemeClr val="dk1"/>
                </a:solidFill>
                <a:latin typeface="Cambria"/>
                <a:ea typeface="Cambria"/>
                <a:cs typeface="Cambria"/>
                <a:sym typeface="Cambria"/>
              </a:defRPr>
            </a:lvl8pPr>
            <a:lvl9pPr indent="0" lvl="8" marL="0" marR="0" algn="r">
              <a:spcBef>
                <a:spcPts val="0"/>
              </a:spcBef>
              <a:spcAft>
                <a:spcPts val="0"/>
              </a:spcAft>
              <a:buNone/>
              <a:defRPr b="0" i="0" sz="1100" u="none" cap="none" strike="noStrike">
                <a:solidFill>
                  <a:schemeClr val="dk1"/>
                </a:solidFill>
                <a:latin typeface="Cambria"/>
                <a:ea typeface="Cambria"/>
                <a:cs typeface="Cambria"/>
                <a:sym typeface="Cambria"/>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transition spd="med">
    <p:fade/>
  </p:transition>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showMasterSp="0" type="secHead">
  <p:cSld name="SECTION_HEADER">
    <p:spTree>
      <p:nvGrpSpPr>
        <p:cNvPr id="30" name="Shape 30"/>
        <p:cNvGrpSpPr/>
        <p:nvPr/>
      </p:nvGrpSpPr>
      <p:grpSpPr>
        <a:xfrm>
          <a:off x="0" y="0"/>
          <a:ext cx="0" cy="0"/>
          <a:chOff x="0" y="0"/>
          <a:chExt cx="0" cy="0"/>
        </a:xfrm>
      </p:grpSpPr>
      <p:sp>
        <p:nvSpPr>
          <p:cNvPr id="31" name="Google Shape;31;p19"/>
          <p:cNvSpPr/>
          <p:nvPr/>
        </p:nvSpPr>
        <p:spPr>
          <a:xfrm>
            <a:off x="7707313" y="0"/>
            <a:ext cx="53975" cy="6858000"/>
          </a:xfrm>
          <a:prstGeom prst="rect">
            <a:avLst/>
          </a:prstGeom>
          <a:solidFill>
            <a:schemeClr val="accent1"/>
          </a:solidFill>
          <a:ln>
            <a:noFill/>
          </a:ln>
          <a:effectLst>
            <a:outerShdw blurRad="25400" rotWithShape="0" algn="t" dist="25400">
              <a:schemeClr val="lt1">
                <a:alpha val="40000"/>
              </a:scheme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mbria"/>
              <a:ea typeface="Cambria"/>
              <a:cs typeface="Cambria"/>
              <a:sym typeface="Cambria"/>
            </a:endParaRPr>
          </a:p>
        </p:txBody>
      </p:sp>
      <p:pic>
        <p:nvPicPr>
          <p:cNvPr id="32" name="Google Shape;32;p19"/>
          <p:cNvPicPr preferRelativeResize="0"/>
          <p:nvPr/>
        </p:nvPicPr>
        <p:blipFill rotWithShape="1">
          <a:blip r:embed="rId2">
            <a:alphaModFix/>
          </a:blip>
          <a:srcRect b="0" l="0" r="0" t="0"/>
          <a:stretch/>
        </p:blipFill>
        <p:spPr>
          <a:xfrm>
            <a:off x="7761288" y="0"/>
            <a:ext cx="4427537" cy="6856413"/>
          </a:xfrm>
          <a:prstGeom prst="rect">
            <a:avLst/>
          </a:prstGeom>
          <a:noFill/>
          <a:ln>
            <a:noFill/>
          </a:ln>
        </p:spPr>
      </p:pic>
      <p:sp>
        <p:nvSpPr>
          <p:cNvPr id="33" name="Google Shape;33;p19"/>
          <p:cNvSpPr txBox="1"/>
          <p:nvPr>
            <p:ph type="title"/>
          </p:nvPr>
        </p:nvSpPr>
        <p:spPr>
          <a:xfrm>
            <a:off x="1066800" y="1565829"/>
            <a:ext cx="5943600" cy="4114800"/>
          </a:xfrm>
          <a:prstGeom prst="rect">
            <a:avLst/>
          </a:prstGeom>
          <a:noFill/>
          <a:ln>
            <a:noFill/>
          </a:ln>
        </p:spPr>
        <p:txBody>
          <a:bodyPr anchorCtr="0" anchor="b" bIns="45700" lIns="91425" spcFirstLastPara="1" rIns="91425" wrap="square" tIns="45700">
            <a:normAutofit/>
          </a:bodyPr>
          <a:lstStyle>
            <a:lvl1pPr lvl="0" algn="l">
              <a:lnSpc>
                <a:spcPct val="80000"/>
              </a:lnSpc>
              <a:spcBef>
                <a:spcPts val="0"/>
              </a:spcBef>
              <a:spcAft>
                <a:spcPts val="0"/>
              </a:spcAft>
              <a:buSzPts val="1400"/>
              <a:buNone/>
              <a:defRPr sz="54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34" name="Google Shape;34;p19"/>
          <p:cNvSpPr txBox="1"/>
          <p:nvPr>
            <p:ph idx="1" type="body"/>
          </p:nvPr>
        </p:nvSpPr>
        <p:spPr>
          <a:xfrm>
            <a:off x="1066801" y="5682343"/>
            <a:ext cx="5943600" cy="41054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0"/>
              </a:spcBef>
              <a:spcAft>
                <a:spcPts val="0"/>
              </a:spcAft>
              <a:buSzPts val="2200"/>
              <a:buNone/>
              <a:defRPr b="1" sz="2200" cap="none"/>
            </a:lvl1pPr>
            <a:lvl2pPr indent="-228600" lvl="1" marL="914400" algn="l">
              <a:lnSpc>
                <a:spcPct val="90000"/>
              </a:lnSpc>
              <a:spcBef>
                <a:spcPts val="1000"/>
              </a:spcBef>
              <a:spcAft>
                <a:spcPts val="0"/>
              </a:spcAft>
              <a:buSzPts val="2000"/>
              <a:buNone/>
              <a:defRPr sz="2000"/>
            </a:lvl2pPr>
            <a:lvl3pPr indent="-228600" lvl="2" marL="1371600" algn="l">
              <a:lnSpc>
                <a:spcPct val="90000"/>
              </a:lnSpc>
              <a:spcBef>
                <a:spcPts val="800"/>
              </a:spcBef>
              <a:spcAft>
                <a:spcPts val="0"/>
              </a:spcAft>
              <a:buSzPts val="1800"/>
              <a:buNone/>
              <a:defRPr sz="1800"/>
            </a:lvl3pPr>
            <a:lvl4pPr indent="-228600" lvl="3" marL="1828800" algn="l">
              <a:lnSpc>
                <a:spcPct val="90000"/>
              </a:lnSpc>
              <a:spcBef>
                <a:spcPts val="800"/>
              </a:spcBef>
              <a:spcAft>
                <a:spcPts val="0"/>
              </a:spcAft>
              <a:buSzPts val="1600"/>
              <a:buNone/>
              <a:defRPr sz="1600"/>
            </a:lvl4pPr>
            <a:lvl5pPr indent="-228600" lvl="4" marL="2286000" algn="l">
              <a:lnSpc>
                <a:spcPct val="90000"/>
              </a:lnSpc>
              <a:spcBef>
                <a:spcPts val="800"/>
              </a:spcBef>
              <a:spcAft>
                <a:spcPts val="0"/>
              </a:spcAft>
              <a:buSzPts val="1600"/>
              <a:buNone/>
              <a:defRPr sz="1600"/>
            </a:lvl5pPr>
            <a:lvl6pPr indent="-228600" lvl="5" marL="2743200" algn="l">
              <a:lnSpc>
                <a:spcPct val="90000"/>
              </a:lnSpc>
              <a:spcBef>
                <a:spcPts val="800"/>
              </a:spcBef>
              <a:spcAft>
                <a:spcPts val="0"/>
              </a:spcAft>
              <a:buSzPts val="1600"/>
              <a:buNone/>
              <a:defRPr sz="1600"/>
            </a:lvl6pPr>
            <a:lvl7pPr indent="-228600" lvl="6" marL="3200400" algn="l">
              <a:lnSpc>
                <a:spcPct val="90000"/>
              </a:lnSpc>
              <a:spcBef>
                <a:spcPts val="800"/>
              </a:spcBef>
              <a:spcAft>
                <a:spcPts val="0"/>
              </a:spcAft>
              <a:buSzPts val="1600"/>
              <a:buNone/>
              <a:defRPr sz="1600"/>
            </a:lvl7pPr>
            <a:lvl8pPr indent="-228600" lvl="7" marL="3657600" algn="l">
              <a:lnSpc>
                <a:spcPct val="90000"/>
              </a:lnSpc>
              <a:spcBef>
                <a:spcPts val="800"/>
              </a:spcBef>
              <a:spcAft>
                <a:spcPts val="0"/>
              </a:spcAft>
              <a:buSzPts val="1600"/>
              <a:buNone/>
              <a:defRPr sz="1600"/>
            </a:lvl8pPr>
            <a:lvl9pPr indent="-228600" lvl="8" marL="4114800" algn="l">
              <a:lnSpc>
                <a:spcPct val="90000"/>
              </a:lnSpc>
              <a:spcBef>
                <a:spcPts val="800"/>
              </a:spcBef>
              <a:spcAft>
                <a:spcPts val="0"/>
              </a:spcAft>
              <a:buSzPts val="1600"/>
              <a:buNone/>
              <a:defRPr sz="1600"/>
            </a:lvl9pPr>
          </a:lstStyle>
          <a:p/>
        </p:txBody>
      </p:sp>
    </p:spTree>
  </p:cSld>
  <p:clrMapOvr>
    <a:masterClrMapping/>
  </p:clrMapOvr>
  <p:transition spd="med">
    <p:fade/>
  </p:transition>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35" name="Shape 35"/>
        <p:cNvGrpSpPr/>
        <p:nvPr/>
      </p:nvGrpSpPr>
      <p:grpSpPr>
        <a:xfrm>
          <a:off x="0" y="0"/>
          <a:ext cx="0" cy="0"/>
          <a:chOff x="0" y="0"/>
          <a:chExt cx="0" cy="0"/>
        </a:xfrm>
      </p:grpSpPr>
      <p:sp>
        <p:nvSpPr>
          <p:cNvPr id="36" name="Google Shape;36;p20"/>
          <p:cNvSpPr txBox="1"/>
          <p:nvPr>
            <p:ph type="title"/>
          </p:nvPr>
        </p:nvSpPr>
        <p:spPr>
          <a:xfrm>
            <a:off x="1295400" y="381000"/>
            <a:ext cx="9601200" cy="11430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37" name="Google Shape;37;p20"/>
          <p:cNvSpPr txBox="1"/>
          <p:nvPr>
            <p:ph idx="1" type="body"/>
          </p:nvPr>
        </p:nvSpPr>
        <p:spPr>
          <a:xfrm>
            <a:off x="1295400" y="1825625"/>
            <a:ext cx="4724400" cy="4117975"/>
          </a:xfrm>
          <a:prstGeom prst="rect">
            <a:avLst/>
          </a:prstGeom>
          <a:noFill/>
          <a:ln>
            <a:noFill/>
          </a:ln>
        </p:spPr>
        <p:txBody>
          <a:bodyPr anchorCtr="0" anchor="t" bIns="45700" lIns="91425" spcFirstLastPara="1" rIns="91425" wrap="square" tIns="45700">
            <a:normAutofit/>
          </a:bodyPr>
          <a:lstStyle>
            <a:lvl1pPr indent="-355600" lvl="0" marL="457200" algn="l">
              <a:lnSpc>
                <a:spcPct val="90000"/>
              </a:lnSpc>
              <a:spcBef>
                <a:spcPts val="1800"/>
              </a:spcBef>
              <a:spcAft>
                <a:spcPts val="0"/>
              </a:spcAft>
              <a:buSzPts val="2000"/>
              <a:buChar char="•"/>
              <a:defRPr sz="2000"/>
            </a:lvl1pPr>
            <a:lvl2pPr indent="-342900" lvl="1" marL="914400" algn="l">
              <a:lnSpc>
                <a:spcPct val="90000"/>
              </a:lnSpc>
              <a:spcBef>
                <a:spcPts val="1000"/>
              </a:spcBef>
              <a:spcAft>
                <a:spcPts val="0"/>
              </a:spcAft>
              <a:buSzPts val="1800"/>
              <a:buChar char="•"/>
              <a:defRPr sz="1800"/>
            </a:lvl2pPr>
            <a:lvl3pPr indent="-330200" lvl="2" marL="1371600" algn="l">
              <a:lnSpc>
                <a:spcPct val="90000"/>
              </a:lnSpc>
              <a:spcBef>
                <a:spcPts val="800"/>
              </a:spcBef>
              <a:spcAft>
                <a:spcPts val="0"/>
              </a:spcAft>
              <a:buSzPts val="1600"/>
              <a:buChar char="•"/>
              <a:defRPr sz="1600"/>
            </a:lvl3pPr>
            <a:lvl4pPr indent="-317500" lvl="3" marL="1828800" algn="l">
              <a:lnSpc>
                <a:spcPct val="90000"/>
              </a:lnSpc>
              <a:spcBef>
                <a:spcPts val="800"/>
              </a:spcBef>
              <a:spcAft>
                <a:spcPts val="0"/>
              </a:spcAft>
              <a:buSzPts val="1400"/>
              <a:buChar char="•"/>
              <a:defRPr sz="1400"/>
            </a:lvl4pPr>
            <a:lvl5pPr indent="-317500" lvl="4" marL="2286000" algn="l">
              <a:lnSpc>
                <a:spcPct val="90000"/>
              </a:lnSpc>
              <a:spcBef>
                <a:spcPts val="800"/>
              </a:spcBef>
              <a:spcAft>
                <a:spcPts val="0"/>
              </a:spcAft>
              <a:buSzPts val="1400"/>
              <a:buChar char="•"/>
              <a:defRPr sz="1400"/>
            </a:lvl5pPr>
            <a:lvl6pPr indent="-342900" lvl="5" marL="2743200" algn="l">
              <a:lnSpc>
                <a:spcPct val="90000"/>
              </a:lnSpc>
              <a:spcBef>
                <a:spcPts val="800"/>
              </a:spcBef>
              <a:spcAft>
                <a:spcPts val="0"/>
              </a:spcAft>
              <a:buSzPts val="1800"/>
              <a:buChar char="•"/>
              <a:defRPr sz="1800"/>
            </a:lvl6pPr>
            <a:lvl7pPr indent="-342900" lvl="6" marL="3200400" algn="l">
              <a:lnSpc>
                <a:spcPct val="90000"/>
              </a:lnSpc>
              <a:spcBef>
                <a:spcPts val="800"/>
              </a:spcBef>
              <a:spcAft>
                <a:spcPts val="0"/>
              </a:spcAft>
              <a:buSzPts val="1800"/>
              <a:buChar char="•"/>
              <a:defRPr sz="1800"/>
            </a:lvl7pPr>
            <a:lvl8pPr indent="-342900" lvl="7" marL="3657600" algn="l">
              <a:lnSpc>
                <a:spcPct val="90000"/>
              </a:lnSpc>
              <a:spcBef>
                <a:spcPts val="800"/>
              </a:spcBef>
              <a:spcAft>
                <a:spcPts val="0"/>
              </a:spcAft>
              <a:buSzPts val="1800"/>
              <a:buChar char="•"/>
              <a:defRPr sz="1800"/>
            </a:lvl8pPr>
            <a:lvl9pPr indent="-228600" lvl="8" marL="4114800" algn="l">
              <a:lnSpc>
                <a:spcPct val="90000"/>
              </a:lnSpc>
              <a:spcBef>
                <a:spcPts val="800"/>
              </a:spcBef>
              <a:spcAft>
                <a:spcPts val="0"/>
              </a:spcAft>
              <a:buSzPts val="1800"/>
              <a:buNone/>
              <a:defRPr sz="1800"/>
            </a:lvl9pPr>
          </a:lstStyle>
          <a:p/>
        </p:txBody>
      </p:sp>
      <p:sp>
        <p:nvSpPr>
          <p:cNvPr id="38" name="Google Shape;38;p20"/>
          <p:cNvSpPr txBox="1"/>
          <p:nvPr>
            <p:ph idx="2" type="body"/>
          </p:nvPr>
        </p:nvSpPr>
        <p:spPr>
          <a:xfrm>
            <a:off x="6172199" y="1825625"/>
            <a:ext cx="4724400" cy="4117975"/>
          </a:xfrm>
          <a:prstGeom prst="rect">
            <a:avLst/>
          </a:prstGeom>
          <a:noFill/>
          <a:ln>
            <a:noFill/>
          </a:ln>
        </p:spPr>
        <p:txBody>
          <a:bodyPr anchorCtr="0" anchor="t" bIns="45700" lIns="91425" spcFirstLastPara="1" rIns="91425" wrap="square" tIns="45700">
            <a:normAutofit/>
          </a:bodyPr>
          <a:lstStyle>
            <a:lvl1pPr indent="-355600" lvl="0" marL="457200" algn="l">
              <a:lnSpc>
                <a:spcPct val="90000"/>
              </a:lnSpc>
              <a:spcBef>
                <a:spcPts val="1800"/>
              </a:spcBef>
              <a:spcAft>
                <a:spcPts val="0"/>
              </a:spcAft>
              <a:buSzPts val="2000"/>
              <a:buChar char="•"/>
              <a:defRPr sz="2000"/>
            </a:lvl1pPr>
            <a:lvl2pPr indent="-342900" lvl="1" marL="914400" algn="l">
              <a:lnSpc>
                <a:spcPct val="90000"/>
              </a:lnSpc>
              <a:spcBef>
                <a:spcPts val="1000"/>
              </a:spcBef>
              <a:spcAft>
                <a:spcPts val="0"/>
              </a:spcAft>
              <a:buSzPts val="1800"/>
              <a:buChar char="•"/>
              <a:defRPr sz="1800"/>
            </a:lvl2pPr>
            <a:lvl3pPr indent="-330200" lvl="2" marL="1371600" algn="l">
              <a:lnSpc>
                <a:spcPct val="90000"/>
              </a:lnSpc>
              <a:spcBef>
                <a:spcPts val="800"/>
              </a:spcBef>
              <a:spcAft>
                <a:spcPts val="0"/>
              </a:spcAft>
              <a:buSzPts val="1600"/>
              <a:buChar char="•"/>
              <a:defRPr sz="1600"/>
            </a:lvl3pPr>
            <a:lvl4pPr indent="-317500" lvl="3" marL="1828800" algn="l">
              <a:lnSpc>
                <a:spcPct val="90000"/>
              </a:lnSpc>
              <a:spcBef>
                <a:spcPts val="800"/>
              </a:spcBef>
              <a:spcAft>
                <a:spcPts val="0"/>
              </a:spcAft>
              <a:buSzPts val="1400"/>
              <a:buChar char="•"/>
              <a:defRPr sz="1400"/>
            </a:lvl4pPr>
            <a:lvl5pPr indent="-317500" lvl="4" marL="2286000" algn="l">
              <a:lnSpc>
                <a:spcPct val="90000"/>
              </a:lnSpc>
              <a:spcBef>
                <a:spcPts val="800"/>
              </a:spcBef>
              <a:spcAft>
                <a:spcPts val="0"/>
              </a:spcAft>
              <a:buSzPts val="1400"/>
              <a:buChar char="•"/>
              <a:defRPr sz="1400"/>
            </a:lvl5pPr>
            <a:lvl6pPr indent="-342900" lvl="5" marL="2743200" algn="l">
              <a:lnSpc>
                <a:spcPct val="90000"/>
              </a:lnSpc>
              <a:spcBef>
                <a:spcPts val="800"/>
              </a:spcBef>
              <a:spcAft>
                <a:spcPts val="0"/>
              </a:spcAft>
              <a:buSzPts val="1800"/>
              <a:buChar char="•"/>
              <a:defRPr sz="1800"/>
            </a:lvl6pPr>
            <a:lvl7pPr indent="-342900" lvl="6" marL="3200400" algn="l">
              <a:lnSpc>
                <a:spcPct val="90000"/>
              </a:lnSpc>
              <a:spcBef>
                <a:spcPts val="800"/>
              </a:spcBef>
              <a:spcAft>
                <a:spcPts val="0"/>
              </a:spcAft>
              <a:buSzPts val="1800"/>
              <a:buChar char="•"/>
              <a:defRPr sz="1800"/>
            </a:lvl7pPr>
            <a:lvl8pPr indent="-342900" lvl="7" marL="3657600" algn="l">
              <a:lnSpc>
                <a:spcPct val="90000"/>
              </a:lnSpc>
              <a:spcBef>
                <a:spcPts val="800"/>
              </a:spcBef>
              <a:spcAft>
                <a:spcPts val="0"/>
              </a:spcAft>
              <a:buSzPts val="1800"/>
              <a:buChar char="•"/>
              <a:defRPr sz="1800"/>
            </a:lvl8pPr>
            <a:lvl9pPr indent="-228600" lvl="8" marL="4114800" algn="l">
              <a:lnSpc>
                <a:spcPct val="90000"/>
              </a:lnSpc>
              <a:spcBef>
                <a:spcPts val="800"/>
              </a:spcBef>
              <a:spcAft>
                <a:spcPts val="0"/>
              </a:spcAft>
              <a:buSzPts val="1800"/>
              <a:buNone/>
              <a:defRPr sz="1800"/>
            </a:lvl9pPr>
          </a:lstStyle>
          <a:p/>
        </p:txBody>
      </p:sp>
      <p:sp>
        <p:nvSpPr>
          <p:cNvPr id="39" name="Google Shape;39;p20"/>
          <p:cNvSpPr txBox="1"/>
          <p:nvPr>
            <p:ph idx="11" type="ftr"/>
          </p:nvPr>
        </p:nvSpPr>
        <p:spPr>
          <a:xfrm>
            <a:off x="1295400" y="6419850"/>
            <a:ext cx="5181600" cy="238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 name="Google Shape;40;p20"/>
          <p:cNvSpPr txBox="1"/>
          <p:nvPr>
            <p:ph idx="10" type="dt"/>
          </p:nvPr>
        </p:nvSpPr>
        <p:spPr>
          <a:xfrm>
            <a:off x="8556625" y="6419850"/>
            <a:ext cx="1350963" cy="238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 name="Google Shape;41;p20"/>
          <p:cNvSpPr txBox="1"/>
          <p:nvPr>
            <p:ph idx="12" type="sldNum"/>
          </p:nvPr>
        </p:nvSpPr>
        <p:spPr>
          <a:xfrm>
            <a:off x="10198100" y="6419850"/>
            <a:ext cx="698500" cy="238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sz="1100">
                <a:solidFill>
                  <a:schemeClr val="dk1"/>
                </a:solidFill>
                <a:latin typeface="Cambria"/>
                <a:ea typeface="Cambria"/>
                <a:cs typeface="Cambria"/>
                <a:sym typeface="Cambria"/>
              </a:defRPr>
            </a:lvl1pPr>
            <a:lvl2pPr indent="0" lvl="1" marL="0" marR="0" algn="r">
              <a:spcBef>
                <a:spcPts val="0"/>
              </a:spcBef>
              <a:spcAft>
                <a:spcPts val="0"/>
              </a:spcAft>
              <a:buNone/>
              <a:defRPr sz="1100">
                <a:solidFill>
                  <a:schemeClr val="dk1"/>
                </a:solidFill>
                <a:latin typeface="Cambria"/>
                <a:ea typeface="Cambria"/>
                <a:cs typeface="Cambria"/>
                <a:sym typeface="Cambria"/>
              </a:defRPr>
            </a:lvl2pPr>
            <a:lvl3pPr indent="0" lvl="2" marL="0" marR="0" algn="r">
              <a:spcBef>
                <a:spcPts val="0"/>
              </a:spcBef>
              <a:spcAft>
                <a:spcPts val="0"/>
              </a:spcAft>
              <a:buNone/>
              <a:defRPr sz="1100">
                <a:solidFill>
                  <a:schemeClr val="dk1"/>
                </a:solidFill>
                <a:latin typeface="Cambria"/>
                <a:ea typeface="Cambria"/>
                <a:cs typeface="Cambria"/>
                <a:sym typeface="Cambria"/>
              </a:defRPr>
            </a:lvl3pPr>
            <a:lvl4pPr indent="0" lvl="3" marL="0" marR="0" algn="r">
              <a:spcBef>
                <a:spcPts val="0"/>
              </a:spcBef>
              <a:spcAft>
                <a:spcPts val="0"/>
              </a:spcAft>
              <a:buNone/>
              <a:defRPr sz="1100">
                <a:solidFill>
                  <a:schemeClr val="dk1"/>
                </a:solidFill>
                <a:latin typeface="Cambria"/>
                <a:ea typeface="Cambria"/>
                <a:cs typeface="Cambria"/>
                <a:sym typeface="Cambria"/>
              </a:defRPr>
            </a:lvl4pPr>
            <a:lvl5pPr indent="0" lvl="4" marL="0" marR="0" algn="r">
              <a:spcBef>
                <a:spcPts val="0"/>
              </a:spcBef>
              <a:spcAft>
                <a:spcPts val="0"/>
              </a:spcAft>
              <a:buNone/>
              <a:defRPr sz="1100">
                <a:solidFill>
                  <a:schemeClr val="dk1"/>
                </a:solidFill>
                <a:latin typeface="Cambria"/>
                <a:ea typeface="Cambria"/>
                <a:cs typeface="Cambria"/>
                <a:sym typeface="Cambria"/>
              </a:defRPr>
            </a:lvl5pPr>
            <a:lvl6pPr indent="0" lvl="5" marL="0" marR="0" algn="r">
              <a:spcBef>
                <a:spcPts val="0"/>
              </a:spcBef>
              <a:spcAft>
                <a:spcPts val="0"/>
              </a:spcAft>
              <a:buNone/>
              <a:defRPr sz="1100">
                <a:solidFill>
                  <a:schemeClr val="dk1"/>
                </a:solidFill>
                <a:latin typeface="Cambria"/>
                <a:ea typeface="Cambria"/>
                <a:cs typeface="Cambria"/>
                <a:sym typeface="Cambria"/>
              </a:defRPr>
            </a:lvl6pPr>
            <a:lvl7pPr indent="0" lvl="6" marL="0" marR="0" algn="r">
              <a:spcBef>
                <a:spcPts val="0"/>
              </a:spcBef>
              <a:spcAft>
                <a:spcPts val="0"/>
              </a:spcAft>
              <a:buNone/>
              <a:defRPr sz="1100">
                <a:solidFill>
                  <a:schemeClr val="dk1"/>
                </a:solidFill>
                <a:latin typeface="Cambria"/>
                <a:ea typeface="Cambria"/>
                <a:cs typeface="Cambria"/>
                <a:sym typeface="Cambria"/>
              </a:defRPr>
            </a:lvl7pPr>
            <a:lvl8pPr indent="0" lvl="7" marL="0" marR="0" algn="r">
              <a:spcBef>
                <a:spcPts val="0"/>
              </a:spcBef>
              <a:spcAft>
                <a:spcPts val="0"/>
              </a:spcAft>
              <a:buNone/>
              <a:defRPr sz="1100">
                <a:solidFill>
                  <a:schemeClr val="dk1"/>
                </a:solidFill>
                <a:latin typeface="Cambria"/>
                <a:ea typeface="Cambria"/>
                <a:cs typeface="Cambria"/>
                <a:sym typeface="Cambria"/>
              </a:defRPr>
            </a:lvl8pPr>
            <a:lvl9pPr indent="0" lvl="8" marL="0" marR="0" algn="r">
              <a:spcBef>
                <a:spcPts val="0"/>
              </a:spcBef>
              <a:spcAft>
                <a:spcPts val="0"/>
              </a:spcAft>
              <a:buNone/>
              <a:defRPr sz="1100">
                <a:solidFill>
                  <a:schemeClr val="dk1"/>
                </a:solidFill>
                <a:latin typeface="Cambria"/>
                <a:ea typeface="Cambria"/>
                <a:cs typeface="Cambria"/>
                <a:sym typeface="Cambria"/>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transition spd="med">
    <p:fade/>
  </p:transition>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42" name="Shape 42"/>
        <p:cNvGrpSpPr/>
        <p:nvPr/>
      </p:nvGrpSpPr>
      <p:grpSpPr>
        <a:xfrm>
          <a:off x="0" y="0"/>
          <a:ext cx="0" cy="0"/>
          <a:chOff x="0" y="0"/>
          <a:chExt cx="0" cy="0"/>
        </a:xfrm>
      </p:grpSpPr>
      <p:sp>
        <p:nvSpPr>
          <p:cNvPr id="43" name="Google Shape;43;p21"/>
          <p:cNvSpPr txBox="1"/>
          <p:nvPr>
            <p:ph type="title"/>
          </p:nvPr>
        </p:nvSpPr>
        <p:spPr>
          <a:xfrm>
            <a:off x="1295400" y="381000"/>
            <a:ext cx="9601200" cy="11430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4" name="Google Shape;44;p21"/>
          <p:cNvSpPr txBox="1"/>
          <p:nvPr>
            <p:ph idx="1" type="body"/>
          </p:nvPr>
        </p:nvSpPr>
        <p:spPr>
          <a:xfrm>
            <a:off x="1295400" y="1828800"/>
            <a:ext cx="4727448" cy="641350"/>
          </a:xfrm>
          <a:prstGeom prst="rect">
            <a:avLst/>
          </a:prstGeom>
          <a:noFill/>
          <a:ln>
            <a:noFill/>
          </a:ln>
        </p:spPr>
        <p:txBody>
          <a:bodyPr anchorCtr="0" anchor="ctr" bIns="45700" lIns="91425" spcFirstLastPara="1" rIns="91425" wrap="square" tIns="45700">
            <a:normAutofit/>
          </a:bodyPr>
          <a:lstStyle>
            <a:lvl1pPr indent="-228600" lvl="0" marL="457200" algn="l">
              <a:lnSpc>
                <a:spcPct val="90000"/>
              </a:lnSpc>
              <a:spcBef>
                <a:spcPts val="0"/>
              </a:spcBef>
              <a:spcAft>
                <a:spcPts val="0"/>
              </a:spcAft>
              <a:buSzPts val="2000"/>
              <a:buNone/>
              <a:defRPr b="1" sz="2000" cap="none"/>
            </a:lvl1pPr>
            <a:lvl2pPr indent="-228600" lvl="1" marL="914400" algn="l">
              <a:lnSpc>
                <a:spcPct val="90000"/>
              </a:lnSpc>
              <a:spcBef>
                <a:spcPts val="1000"/>
              </a:spcBef>
              <a:spcAft>
                <a:spcPts val="0"/>
              </a:spcAft>
              <a:buSzPts val="2000"/>
              <a:buNone/>
              <a:defRPr b="1" sz="2000"/>
            </a:lvl2pPr>
            <a:lvl3pPr indent="-228600" lvl="2" marL="1371600" algn="l">
              <a:lnSpc>
                <a:spcPct val="90000"/>
              </a:lnSpc>
              <a:spcBef>
                <a:spcPts val="800"/>
              </a:spcBef>
              <a:spcAft>
                <a:spcPts val="0"/>
              </a:spcAft>
              <a:buSzPts val="1800"/>
              <a:buNone/>
              <a:defRPr b="1" sz="1800"/>
            </a:lvl3pPr>
            <a:lvl4pPr indent="-228600" lvl="3" marL="1828800" algn="l">
              <a:lnSpc>
                <a:spcPct val="90000"/>
              </a:lnSpc>
              <a:spcBef>
                <a:spcPts val="800"/>
              </a:spcBef>
              <a:spcAft>
                <a:spcPts val="0"/>
              </a:spcAft>
              <a:buSzPts val="1600"/>
              <a:buNone/>
              <a:defRPr b="1" sz="1600"/>
            </a:lvl4pPr>
            <a:lvl5pPr indent="-228600" lvl="4" marL="2286000" algn="l">
              <a:lnSpc>
                <a:spcPct val="90000"/>
              </a:lnSpc>
              <a:spcBef>
                <a:spcPts val="800"/>
              </a:spcBef>
              <a:spcAft>
                <a:spcPts val="0"/>
              </a:spcAft>
              <a:buSzPts val="1600"/>
              <a:buNone/>
              <a:defRPr b="1" sz="1600"/>
            </a:lvl5pPr>
            <a:lvl6pPr indent="-228600" lvl="5" marL="2743200" algn="l">
              <a:lnSpc>
                <a:spcPct val="90000"/>
              </a:lnSpc>
              <a:spcBef>
                <a:spcPts val="800"/>
              </a:spcBef>
              <a:spcAft>
                <a:spcPts val="0"/>
              </a:spcAft>
              <a:buSzPts val="1600"/>
              <a:buNone/>
              <a:defRPr b="1" sz="1600"/>
            </a:lvl6pPr>
            <a:lvl7pPr indent="-228600" lvl="6" marL="3200400" algn="l">
              <a:lnSpc>
                <a:spcPct val="90000"/>
              </a:lnSpc>
              <a:spcBef>
                <a:spcPts val="800"/>
              </a:spcBef>
              <a:spcAft>
                <a:spcPts val="0"/>
              </a:spcAft>
              <a:buSzPts val="1600"/>
              <a:buNone/>
              <a:defRPr b="1" sz="1600"/>
            </a:lvl7pPr>
            <a:lvl8pPr indent="-228600" lvl="7" marL="3657600" algn="l">
              <a:lnSpc>
                <a:spcPct val="90000"/>
              </a:lnSpc>
              <a:spcBef>
                <a:spcPts val="800"/>
              </a:spcBef>
              <a:spcAft>
                <a:spcPts val="0"/>
              </a:spcAft>
              <a:buSzPts val="1600"/>
              <a:buNone/>
              <a:defRPr b="1" sz="1600"/>
            </a:lvl8pPr>
            <a:lvl9pPr indent="-228600" lvl="8" marL="4114800" algn="l">
              <a:lnSpc>
                <a:spcPct val="90000"/>
              </a:lnSpc>
              <a:spcBef>
                <a:spcPts val="800"/>
              </a:spcBef>
              <a:spcAft>
                <a:spcPts val="0"/>
              </a:spcAft>
              <a:buSzPts val="1600"/>
              <a:buNone/>
              <a:defRPr b="1" sz="1600"/>
            </a:lvl9pPr>
          </a:lstStyle>
          <a:p/>
        </p:txBody>
      </p:sp>
      <p:sp>
        <p:nvSpPr>
          <p:cNvPr id="45" name="Google Shape;45;p21"/>
          <p:cNvSpPr txBox="1"/>
          <p:nvPr>
            <p:ph idx="2" type="body"/>
          </p:nvPr>
        </p:nvSpPr>
        <p:spPr>
          <a:xfrm>
            <a:off x="1295400" y="2470151"/>
            <a:ext cx="4727448" cy="3473450"/>
          </a:xfrm>
          <a:prstGeom prst="rect">
            <a:avLst/>
          </a:prstGeom>
          <a:noFill/>
          <a:ln>
            <a:noFill/>
          </a:ln>
        </p:spPr>
        <p:txBody>
          <a:bodyPr anchorCtr="0" anchor="t" bIns="45700" lIns="91425" spcFirstLastPara="1" rIns="91425" wrap="square" tIns="45700">
            <a:normAutofit/>
          </a:bodyPr>
          <a:lstStyle>
            <a:lvl1pPr indent="-355600" lvl="0" marL="457200" algn="l">
              <a:lnSpc>
                <a:spcPct val="90000"/>
              </a:lnSpc>
              <a:spcBef>
                <a:spcPts val="1800"/>
              </a:spcBef>
              <a:spcAft>
                <a:spcPts val="0"/>
              </a:spcAft>
              <a:buSzPts val="2000"/>
              <a:buChar char="•"/>
              <a:defRPr sz="2000"/>
            </a:lvl1pPr>
            <a:lvl2pPr indent="-342900" lvl="1" marL="914400" algn="l">
              <a:lnSpc>
                <a:spcPct val="90000"/>
              </a:lnSpc>
              <a:spcBef>
                <a:spcPts val="1000"/>
              </a:spcBef>
              <a:spcAft>
                <a:spcPts val="0"/>
              </a:spcAft>
              <a:buSzPts val="1800"/>
              <a:buChar char="•"/>
              <a:defRPr sz="1800"/>
            </a:lvl2pPr>
            <a:lvl3pPr indent="-330200" lvl="2" marL="1371600" algn="l">
              <a:lnSpc>
                <a:spcPct val="90000"/>
              </a:lnSpc>
              <a:spcBef>
                <a:spcPts val="800"/>
              </a:spcBef>
              <a:spcAft>
                <a:spcPts val="0"/>
              </a:spcAft>
              <a:buSzPts val="1600"/>
              <a:buChar char="•"/>
              <a:defRPr sz="1600"/>
            </a:lvl3pPr>
            <a:lvl4pPr indent="-317500" lvl="3" marL="1828800" algn="l">
              <a:lnSpc>
                <a:spcPct val="90000"/>
              </a:lnSpc>
              <a:spcBef>
                <a:spcPts val="800"/>
              </a:spcBef>
              <a:spcAft>
                <a:spcPts val="0"/>
              </a:spcAft>
              <a:buSzPts val="1400"/>
              <a:buChar char="•"/>
              <a:defRPr sz="1400"/>
            </a:lvl4pPr>
            <a:lvl5pPr indent="-317500" lvl="4" marL="2286000" algn="l">
              <a:lnSpc>
                <a:spcPct val="90000"/>
              </a:lnSpc>
              <a:spcBef>
                <a:spcPts val="800"/>
              </a:spcBef>
              <a:spcAft>
                <a:spcPts val="0"/>
              </a:spcAft>
              <a:buSzPts val="1400"/>
              <a:buChar char="•"/>
              <a:defRPr sz="1400"/>
            </a:lvl5pPr>
            <a:lvl6pPr indent="-330200" lvl="5" marL="2743200" algn="l">
              <a:lnSpc>
                <a:spcPct val="90000"/>
              </a:lnSpc>
              <a:spcBef>
                <a:spcPts val="800"/>
              </a:spcBef>
              <a:spcAft>
                <a:spcPts val="0"/>
              </a:spcAft>
              <a:buSzPts val="1600"/>
              <a:buChar char="•"/>
              <a:defRPr sz="1600"/>
            </a:lvl6pPr>
            <a:lvl7pPr indent="-330200" lvl="6" marL="3200400" algn="l">
              <a:lnSpc>
                <a:spcPct val="90000"/>
              </a:lnSpc>
              <a:spcBef>
                <a:spcPts val="800"/>
              </a:spcBef>
              <a:spcAft>
                <a:spcPts val="0"/>
              </a:spcAft>
              <a:buSzPts val="1600"/>
              <a:buChar char="•"/>
              <a:defRPr sz="1600"/>
            </a:lvl7pPr>
            <a:lvl8pPr indent="-330200" lvl="7" marL="3657600" algn="l">
              <a:lnSpc>
                <a:spcPct val="90000"/>
              </a:lnSpc>
              <a:spcBef>
                <a:spcPts val="800"/>
              </a:spcBef>
              <a:spcAft>
                <a:spcPts val="0"/>
              </a:spcAft>
              <a:buSzPts val="1600"/>
              <a:buChar char="•"/>
              <a:defRPr sz="1600"/>
            </a:lvl8pPr>
            <a:lvl9pPr indent="-228600" lvl="8" marL="4114800" algn="l">
              <a:lnSpc>
                <a:spcPct val="90000"/>
              </a:lnSpc>
              <a:spcBef>
                <a:spcPts val="800"/>
              </a:spcBef>
              <a:spcAft>
                <a:spcPts val="0"/>
              </a:spcAft>
              <a:buSzPts val="1600"/>
              <a:buNone/>
              <a:defRPr sz="1600"/>
            </a:lvl9pPr>
          </a:lstStyle>
          <a:p/>
        </p:txBody>
      </p:sp>
      <p:sp>
        <p:nvSpPr>
          <p:cNvPr id="46" name="Google Shape;46;p21"/>
          <p:cNvSpPr txBox="1"/>
          <p:nvPr>
            <p:ph idx="3" type="body"/>
          </p:nvPr>
        </p:nvSpPr>
        <p:spPr>
          <a:xfrm>
            <a:off x="6167628" y="1828800"/>
            <a:ext cx="4727448" cy="641350"/>
          </a:xfrm>
          <a:prstGeom prst="rect">
            <a:avLst/>
          </a:prstGeom>
          <a:noFill/>
          <a:ln>
            <a:noFill/>
          </a:ln>
        </p:spPr>
        <p:txBody>
          <a:bodyPr anchorCtr="0" anchor="ctr" bIns="45700" lIns="91425" spcFirstLastPara="1" rIns="91425" wrap="square" tIns="45700">
            <a:normAutofit/>
          </a:bodyPr>
          <a:lstStyle>
            <a:lvl1pPr indent="-228600" lvl="0" marL="457200" algn="l">
              <a:lnSpc>
                <a:spcPct val="90000"/>
              </a:lnSpc>
              <a:spcBef>
                <a:spcPts val="0"/>
              </a:spcBef>
              <a:spcAft>
                <a:spcPts val="0"/>
              </a:spcAft>
              <a:buSzPts val="2000"/>
              <a:buNone/>
              <a:defRPr b="1" sz="2000" cap="none"/>
            </a:lvl1pPr>
            <a:lvl2pPr indent="-228600" lvl="1" marL="914400" algn="l">
              <a:lnSpc>
                <a:spcPct val="90000"/>
              </a:lnSpc>
              <a:spcBef>
                <a:spcPts val="1000"/>
              </a:spcBef>
              <a:spcAft>
                <a:spcPts val="0"/>
              </a:spcAft>
              <a:buSzPts val="2000"/>
              <a:buNone/>
              <a:defRPr b="1" sz="2000"/>
            </a:lvl2pPr>
            <a:lvl3pPr indent="-228600" lvl="2" marL="1371600" algn="l">
              <a:lnSpc>
                <a:spcPct val="90000"/>
              </a:lnSpc>
              <a:spcBef>
                <a:spcPts val="800"/>
              </a:spcBef>
              <a:spcAft>
                <a:spcPts val="0"/>
              </a:spcAft>
              <a:buSzPts val="1800"/>
              <a:buNone/>
              <a:defRPr b="1" sz="1800"/>
            </a:lvl3pPr>
            <a:lvl4pPr indent="-228600" lvl="3" marL="1828800" algn="l">
              <a:lnSpc>
                <a:spcPct val="90000"/>
              </a:lnSpc>
              <a:spcBef>
                <a:spcPts val="800"/>
              </a:spcBef>
              <a:spcAft>
                <a:spcPts val="0"/>
              </a:spcAft>
              <a:buSzPts val="1600"/>
              <a:buNone/>
              <a:defRPr b="1" sz="1600"/>
            </a:lvl4pPr>
            <a:lvl5pPr indent="-228600" lvl="4" marL="2286000" algn="l">
              <a:lnSpc>
                <a:spcPct val="90000"/>
              </a:lnSpc>
              <a:spcBef>
                <a:spcPts val="800"/>
              </a:spcBef>
              <a:spcAft>
                <a:spcPts val="0"/>
              </a:spcAft>
              <a:buSzPts val="1600"/>
              <a:buNone/>
              <a:defRPr b="1" sz="1600"/>
            </a:lvl5pPr>
            <a:lvl6pPr indent="-228600" lvl="5" marL="2743200" algn="l">
              <a:lnSpc>
                <a:spcPct val="90000"/>
              </a:lnSpc>
              <a:spcBef>
                <a:spcPts val="800"/>
              </a:spcBef>
              <a:spcAft>
                <a:spcPts val="0"/>
              </a:spcAft>
              <a:buSzPts val="1600"/>
              <a:buNone/>
              <a:defRPr b="1" sz="1600"/>
            </a:lvl6pPr>
            <a:lvl7pPr indent="-228600" lvl="6" marL="3200400" algn="l">
              <a:lnSpc>
                <a:spcPct val="90000"/>
              </a:lnSpc>
              <a:spcBef>
                <a:spcPts val="800"/>
              </a:spcBef>
              <a:spcAft>
                <a:spcPts val="0"/>
              </a:spcAft>
              <a:buSzPts val="1600"/>
              <a:buNone/>
              <a:defRPr b="1" sz="1600"/>
            </a:lvl7pPr>
            <a:lvl8pPr indent="-228600" lvl="7" marL="3657600" algn="l">
              <a:lnSpc>
                <a:spcPct val="90000"/>
              </a:lnSpc>
              <a:spcBef>
                <a:spcPts val="800"/>
              </a:spcBef>
              <a:spcAft>
                <a:spcPts val="0"/>
              </a:spcAft>
              <a:buSzPts val="1600"/>
              <a:buNone/>
              <a:defRPr b="1" sz="1600"/>
            </a:lvl8pPr>
            <a:lvl9pPr indent="-228600" lvl="8" marL="4114800" algn="l">
              <a:lnSpc>
                <a:spcPct val="90000"/>
              </a:lnSpc>
              <a:spcBef>
                <a:spcPts val="800"/>
              </a:spcBef>
              <a:spcAft>
                <a:spcPts val="0"/>
              </a:spcAft>
              <a:buSzPts val="1600"/>
              <a:buNone/>
              <a:defRPr b="1" sz="1600"/>
            </a:lvl9pPr>
          </a:lstStyle>
          <a:p/>
        </p:txBody>
      </p:sp>
      <p:sp>
        <p:nvSpPr>
          <p:cNvPr id="47" name="Google Shape;47;p21"/>
          <p:cNvSpPr txBox="1"/>
          <p:nvPr>
            <p:ph idx="4" type="body"/>
          </p:nvPr>
        </p:nvSpPr>
        <p:spPr>
          <a:xfrm>
            <a:off x="6169152" y="2470151"/>
            <a:ext cx="4727448" cy="3473450"/>
          </a:xfrm>
          <a:prstGeom prst="rect">
            <a:avLst/>
          </a:prstGeom>
          <a:noFill/>
          <a:ln>
            <a:noFill/>
          </a:ln>
        </p:spPr>
        <p:txBody>
          <a:bodyPr anchorCtr="0" anchor="t" bIns="45700" lIns="91425" spcFirstLastPara="1" rIns="91425" wrap="square" tIns="45700">
            <a:normAutofit/>
          </a:bodyPr>
          <a:lstStyle>
            <a:lvl1pPr indent="-355600" lvl="0" marL="457200" algn="l">
              <a:lnSpc>
                <a:spcPct val="90000"/>
              </a:lnSpc>
              <a:spcBef>
                <a:spcPts val="1800"/>
              </a:spcBef>
              <a:spcAft>
                <a:spcPts val="0"/>
              </a:spcAft>
              <a:buSzPts val="2000"/>
              <a:buChar char="•"/>
              <a:defRPr sz="2000"/>
            </a:lvl1pPr>
            <a:lvl2pPr indent="-342900" lvl="1" marL="914400" algn="l">
              <a:lnSpc>
                <a:spcPct val="90000"/>
              </a:lnSpc>
              <a:spcBef>
                <a:spcPts val="1000"/>
              </a:spcBef>
              <a:spcAft>
                <a:spcPts val="0"/>
              </a:spcAft>
              <a:buSzPts val="1800"/>
              <a:buChar char="•"/>
              <a:defRPr sz="1800"/>
            </a:lvl2pPr>
            <a:lvl3pPr indent="-330200" lvl="2" marL="1371600" algn="l">
              <a:lnSpc>
                <a:spcPct val="90000"/>
              </a:lnSpc>
              <a:spcBef>
                <a:spcPts val="800"/>
              </a:spcBef>
              <a:spcAft>
                <a:spcPts val="0"/>
              </a:spcAft>
              <a:buSzPts val="1600"/>
              <a:buChar char="•"/>
              <a:defRPr sz="1600"/>
            </a:lvl3pPr>
            <a:lvl4pPr indent="-317500" lvl="3" marL="1828800" algn="l">
              <a:lnSpc>
                <a:spcPct val="90000"/>
              </a:lnSpc>
              <a:spcBef>
                <a:spcPts val="800"/>
              </a:spcBef>
              <a:spcAft>
                <a:spcPts val="0"/>
              </a:spcAft>
              <a:buSzPts val="1400"/>
              <a:buChar char="•"/>
              <a:defRPr sz="1400"/>
            </a:lvl4pPr>
            <a:lvl5pPr indent="-317500" lvl="4" marL="2286000" algn="l">
              <a:lnSpc>
                <a:spcPct val="90000"/>
              </a:lnSpc>
              <a:spcBef>
                <a:spcPts val="800"/>
              </a:spcBef>
              <a:spcAft>
                <a:spcPts val="0"/>
              </a:spcAft>
              <a:buSzPts val="1400"/>
              <a:buChar char="•"/>
              <a:defRPr sz="1400"/>
            </a:lvl5pPr>
            <a:lvl6pPr indent="-330200" lvl="5" marL="2743200" algn="l">
              <a:lnSpc>
                <a:spcPct val="90000"/>
              </a:lnSpc>
              <a:spcBef>
                <a:spcPts val="800"/>
              </a:spcBef>
              <a:spcAft>
                <a:spcPts val="0"/>
              </a:spcAft>
              <a:buSzPts val="1600"/>
              <a:buChar char="•"/>
              <a:defRPr sz="1600"/>
            </a:lvl6pPr>
            <a:lvl7pPr indent="-330200" lvl="6" marL="3200400" algn="l">
              <a:lnSpc>
                <a:spcPct val="90000"/>
              </a:lnSpc>
              <a:spcBef>
                <a:spcPts val="800"/>
              </a:spcBef>
              <a:spcAft>
                <a:spcPts val="0"/>
              </a:spcAft>
              <a:buSzPts val="1600"/>
              <a:buChar char="•"/>
              <a:defRPr sz="1600"/>
            </a:lvl7pPr>
            <a:lvl8pPr indent="-330200" lvl="7" marL="3657600" algn="l">
              <a:lnSpc>
                <a:spcPct val="90000"/>
              </a:lnSpc>
              <a:spcBef>
                <a:spcPts val="800"/>
              </a:spcBef>
              <a:spcAft>
                <a:spcPts val="0"/>
              </a:spcAft>
              <a:buSzPts val="1600"/>
              <a:buChar char="•"/>
              <a:defRPr sz="1600"/>
            </a:lvl8pPr>
            <a:lvl9pPr indent="-228600" lvl="8" marL="4114800" algn="l">
              <a:lnSpc>
                <a:spcPct val="90000"/>
              </a:lnSpc>
              <a:spcBef>
                <a:spcPts val="800"/>
              </a:spcBef>
              <a:spcAft>
                <a:spcPts val="0"/>
              </a:spcAft>
              <a:buSzPts val="1600"/>
              <a:buNone/>
              <a:defRPr sz="1600"/>
            </a:lvl9pPr>
          </a:lstStyle>
          <a:p/>
        </p:txBody>
      </p:sp>
      <p:sp>
        <p:nvSpPr>
          <p:cNvPr id="48" name="Google Shape;48;p21"/>
          <p:cNvSpPr txBox="1"/>
          <p:nvPr>
            <p:ph idx="11" type="ftr"/>
          </p:nvPr>
        </p:nvSpPr>
        <p:spPr>
          <a:xfrm>
            <a:off x="1295400" y="6419850"/>
            <a:ext cx="5181600" cy="238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 name="Google Shape;49;p21"/>
          <p:cNvSpPr txBox="1"/>
          <p:nvPr>
            <p:ph idx="10" type="dt"/>
          </p:nvPr>
        </p:nvSpPr>
        <p:spPr>
          <a:xfrm>
            <a:off x="8556625" y="6419850"/>
            <a:ext cx="1350963" cy="238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 name="Google Shape;50;p21"/>
          <p:cNvSpPr txBox="1"/>
          <p:nvPr>
            <p:ph idx="12" type="sldNum"/>
          </p:nvPr>
        </p:nvSpPr>
        <p:spPr>
          <a:xfrm>
            <a:off x="10198100" y="6419850"/>
            <a:ext cx="698500" cy="238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sz="1100">
                <a:solidFill>
                  <a:schemeClr val="dk1"/>
                </a:solidFill>
                <a:latin typeface="Cambria"/>
                <a:ea typeface="Cambria"/>
                <a:cs typeface="Cambria"/>
                <a:sym typeface="Cambria"/>
              </a:defRPr>
            </a:lvl1pPr>
            <a:lvl2pPr indent="0" lvl="1" marL="0" marR="0" algn="r">
              <a:spcBef>
                <a:spcPts val="0"/>
              </a:spcBef>
              <a:spcAft>
                <a:spcPts val="0"/>
              </a:spcAft>
              <a:buNone/>
              <a:defRPr sz="1100">
                <a:solidFill>
                  <a:schemeClr val="dk1"/>
                </a:solidFill>
                <a:latin typeface="Cambria"/>
                <a:ea typeface="Cambria"/>
                <a:cs typeface="Cambria"/>
                <a:sym typeface="Cambria"/>
              </a:defRPr>
            </a:lvl2pPr>
            <a:lvl3pPr indent="0" lvl="2" marL="0" marR="0" algn="r">
              <a:spcBef>
                <a:spcPts val="0"/>
              </a:spcBef>
              <a:spcAft>
                <a:spcPts val="0"/>
              </a:spcAft>
              <a:buNone/>
              <a:defRPr sz="1100">
                <a:solidFill>
                  <a:schemeClr val="dk1"/>
                </a:solidFill>
                <a:latin typeface="Cambria"/>
                <a:ea typeface="Cambria"/>
                <a:cs typeface="Cambria"/>
                <a:sym typeface="Cambria"/>
              </a:defRPr>
            </a:lvl3pPr>
            <a:lvl4pPr indent="0" lvl="3" marL="0" marR="0" algn="r">
              <a:spcBef>
                <a:spcPts val="0"/>
              </a:spcBef>
              <a:spcAft>
                <a:spcPts val="0"/>
              </a:spcAft>
              <a:buNone/>
              <a:defRPr sz="1100">
                <a:solidFill>
                  <a:schemeClr val="dk1"/>
                </a:solidFill>
                <a:latin typeface="Cambria"/>
                <a:ea typeface="Cambria"/>
                <a:cs typeface="Cambria"/>
                <a:sym typeface="Cambria"/>
              </a:defRPr>
            </a:lvl4pPr>
            <a:lvl5pPr indent="0" lvl="4" marL="0" marR="0" algn="r">
              <a:spcBef>
                <a:spcPts val="0"/>
              </a:spcBef>
              <a:spcAft>
                <a:spcPts val="0"/>
              </a:spcAft>
              <a:buNone/>
              <a:defRPr sz="1100">
                <a:solidFill>
                  <a:schemeClr val="dk1"/>
                </a:solidFill>
                <a:latin typeface="Cambria"/>
                <a:ea typeface="Cambria"/>
                <a:cs typeface="Cambria"/>
                <a:sym typeface="Cambria"/>
              </a:defRPr>
            </a:lvl5pPr>
            <a:lvl6pPr indent="0" lvl="5" marL="0" marR="0" algn="r">
              <a:spcBef>
                <a:spcPts val="0"/>
              </a:spcBef>
              <a:spcAft>
                <a:spcPts val="0"/>
              </a:spcAft>
              <a:buNone/>
              <a:defRPr sz="1100">
                <a:solidFill>
                  <a:schemeClr val="dk1"/>
                </a:solidFill>
                <a:latin typeface="Cambria"/>
                <a:ea typeface="Cambria"/>
                <a:cs typeface="Cambria"/>
                <a:sym typeface="Cambria"/>
              </a:defRPr>
            </a:lvl6pPr>
            <a:lvl7pPr indent="0" lvl="6" marL="0" marR="0" algn="r">
              <a:spcBef>
                <a:spcPts val="0"/>
              </a:spcBef>
              <a:spcAft>
                <a:spcPts val="0"/>
              </a:spcAft>
              <a:buNone/>
              <a:defRPr sz="1100">
                <a:solidFill>
                  <a:schemeClr val="dk1"/>
                </a:solidFill>
                <a:latin typeface="Cambria"/>
                <a:ea typeface="Cambria"/>
                <a:cs typeface="Cambria"/>
                <a:sym typeface="Cambria"/>
              </a:defRPr>
            </a:lvl7pPr>
            <a:lvl8pPr indent="0" lvl="7" marL="0" marR="0" algn="r">
              <a:spcBef>
                <a:spcPts val="0"/>
              </a:spcBef>
              <a:spcAft>
                <a:spcPts val="0"/>
              </a:spcAft>
              <a:buNone/>
              <a:defRPr sz="1100">
                <a:solidFill>
                  <a:schemeClr val="dk1"/>
                </a:solidFill>
                <a:latin typeface="Cambria"/>
                <a:ea typeface="Cambria"/>
                <a:cs typeface="Cambria"/>
                <a:sym typeface="Cambria"/>
              </a:defRPr>
            </a:lvl8pPr>
            <a:lvl9pPr indent="0" lvl="8" marL="0" marR="0" algn="r">
              <a:spcBef>
                <a:spcPts val="0"/>
              </a:spcBef>
              <a:spcAft>
                <a:spcPts val="0"/>
              </a:spcAft>
              <a:buNone/>
              <a:defRPr sz="1100">
                <a:solidFill>
                  <a:schemeClr val="dk1"/>
                </a:solidFill>
                <a:latin typeface="Cambria"/>
                <a:ea typeface="Cambria"/>
                <a:cs typeface="Cambria"/>
                <a:sym typeface="Cambria"/>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transition spd="med">
    <p:fade/>
  </p:transition>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51" name="Shape 51"/>
        <p:cNvGrpSpPr/>
        <p:nvPr/>
      </p:nvGrpSpPr>
      <p:grpSpPr>
        <a:xfrm>
          <a:off x="0" y="0"/>
          <a:ext cx="0" cy="0"/>
          <a:chOff x="0" y="0"/>
          <a:chExt cx="0" cy="0"/>
        </a:xfrm>
      </p:grpSpPr>
      <p:sp>
        <p:nvSpPr>
          <p:cNvPr id="52" name="Google Shape;52;p22"/>
          <p:cNvSpPr txBox="1"/>
          <p:nvPr>
            <p:ph type="title"/>
          </p:nvPr>
        </p:nvSpPr>
        <p:spPr>
          <a:xfrm>
            <a:off x="1295400" y="381000"/>
            <a:ext cx="9601200" cy="11430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3" name="Google Shape;53;p22"/>
          <p:cNvSpPr txBox="1"/>
          <p:nvPr>
            <p:ph idx="11" type="ftr"/>
          </p:nvPr>
        </p:nvSpPr>
        <p:spPr>
          <a:xfrm>
            <a:off x="1295400" y="6419850"/>
            <a:ext cx="5181600" cy="238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 name="Google Shape;54;p22"/>
          <p:cNvSpPr txBox="1"/>
          <p:nvPr>
            <p:ph idx="10" type="dt"/>
          </p:nvPr>
        </p:nvSpPr>
        <p:spPr>
          <a:xfrm>
            <a:off x="8556625" y="6419850"/>
            <a:ext cx="1350963" cy="238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 name="Google Shape;55;p22"/>
          <p:cNvSpPr txBox="1"/>
          <p:nvPr>
            <p:ph idx="12" type="sldNum"/>
          </p:nvPr>
        </p:nvSpPr>
        <p:spPr>
          <a:xfrm>
            <a:off x="10198100" y="6419850"/>
            <a:ext cx="698500" cy="238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sz="1100">
                <a:solidFill>
                  <a:schemeClr val="dk1"/>
                </a:solidFill>
                <a:latin typeface="Cambria"/>
                <a:ea typeface="Cambria"/>
                <a:cs typeface="Cambria"/>
                <a:sym typeface="Cambria"/>
              </a:defRPr>
            </a:lvl1pPr>
            <a:lvl2pPr indent="0" lvl="1" marL="0" marR="0" algn="r">
              <a:spcBef>
                <a:spcPts val="0"/>
              </a:spcBef>
              <a:spcAft>
                <a:spcPts val="0"/>
              </a:spcAft>
              <a:buNone/>
              <a:defRPr sz="1100">
                <a:solidFill>
                  <a:schemeClr val="dk1"/>
                </a:solidFill>
                <a:latin typeface="Cambria"/>
                <a:ea typeface="Cambria"/>
                <a:cs typeface="Cambria"/>
                <a:sym typeface="Cambria"/>
              </a:defRPr>
            </a:lvl2pPr>
            <a:lvl3pPr indent="0" lvl="2" marL="0" marR="0" algn="r">
              <a:spcBef>
                <a:spcPts val="0"/>
              </a:spcBef>
              <a:spcAft>
                <a:spcPts val="0"/>
              </a:spcAft>
              <a:buNone/>
              <a:defRPr sz="1100">
                <a:solidFill>
                  <a:schemeClr val="dk1"/>
                </a:solidFill>
                <a:latin typeface="Cambria"/>
                <a:ea typeface="Cambria"/>
                <a:cs typeface="Cambria"/>
                <a:sym typeface="Cambria"/>
              </a:defRPr>
            </a:lvl3pPr>
            <a:lvl4pPr indent="0" lvl="3" marL="0" marR="0" algn="r">
              <a:spcBef>
                <a:spcPts val="0"/>
              </a:spcBef>
              <a:spcAft>
                <a:spcPts val="0"/>
              </a:spcAft>
              <a:buNone/>
              <a:defRPr sz="1100">
                <a:solidFill>
                  <a:schemeClr val="dk1"/>
                </a:solidFill>
                <a:latin typeface="Cambria"/>
                <a:ea typeface="Cambria"/>
                <a:cs typeface="Cambria"/>
                <a:sym typeface="Cambria"/>
              </a:defRPr>
            </a:lvl4pPr>
            <a:lvl5pPr indent="0" lvl="4" marL="0" marR="0" algn="r">
              <a:spcBef>
                <a:spcPts val="0"/>
              </a:spcBef>
              <a:spcAft>
                <a:spcPts val="0"/>
              </a:spcAft>
              <a:buNone/>
              <a:defRPr sz="1100">
                <a:solidFill>
                  <a:schemeClr val="dk1"/>
                </a:solidFill>
                <a:latin typeface="Cambria"/>
                <a:ea typeface="Cambria"/>
                <a:cs typeface="Cambria"/>
                <a:sym typeface="Cambria"/>
              </a:defRPr>
            </a:lvl5pPr>
            <a:lvl6pPr indent="0" lvl="5" marL="0" marR="0" algn="r">
              <a:spcBef>
                <a:spcPts val="0"/>
              </a:spcBef>
              <a:spcAft>
                <a:spcPts val="0"/>
              </a:spcAft>
              <a:buNone/>
              <a:defRPr sz="1100">
                <a:solidFill>
                  <a:schemeClr val="dk1"/>
                </a:solidFill>
                <a:latin typeface="Cambria"/>
                <a:ea typeface="Cambria"/>
                <a:cs typeface="Cambria"/>
                <a:sym typeface="Cambria"/>
              </a:defRPr>
            </a:lvl6pPr>
            <a:lvl7pPr indent="0" lvl="6" marL="0" marR="0" algn="r">
              <a:spcBef>
                <a:spcPts val="0"/>
              </a:spcBef>
              <a:spcAft>
                <a:spcPts val="0"/>
              </a:spcAft>
              <a:buNone/>
              <a:defRPr sz="1100">
                <a:solidFill>
                  <a:schemeClr val="dk1"/>
                </a:solidFill>
                <a:latin typeface="Cambria"/>
                <a:ea typeface="Cambria"/>
                <a:cs typeface="Cambria"/>
                <a:sym typeface="Cambria"/>
              </a:defRPr>
            </a:lvl7pPr>
            <a:lvl8pPr indent="0" lvl="7" marL="0" marR="0" algn="r">
              <a:spcBef>
                <a:spcPts val="0"/>
              </a:spcBef>
              <a:spcAft>
                <a:spcPts val="0"/>
              </a:spcAft>
              <a:buNone/>
              <a:defRPr sz="1100">
                <a:solidFill>
                  <a:schemeClr val="dk1"/>
                </a:solidFill>
                <a:latin typeface="Cambria"/>
                <a:ea typeface="Cambria"/>
                <a:cs typeface="Cambria"/>
                <a:sym typeface="Cambria"/>
              </a:defRPr>
            </a:lvl8pPr>
            <a:lvl9pPr indent="0" lvl="8" marL="0" marR="0" algn="r">
              <a:spcBef>
                <a:spcPts val="0"/>
              </a:spcBef>
              <a:spcAft>
                <a:spcPts val="0"/>
              </a:spcAft>
              <a:buNone/>
              <a:defRPr sz="1100">
                <a:solidFill>
                  <a:schemeClr val="dk1"/>
                </a:solidFill>
                <a:latin typeface="Cambria"/>
                <a:ea typeface="Cambria"/>
                <a:cs typeface="Cambria"/>
                <a:sym typeface="Cambria"/>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transition spd="med">
    <p:fade/>
  </p:transition>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showMasterSp="0" type="objTx">
  <p:cSld name="OBJECT_WITH_CAPTION_TEXT">
    <p:spTree>
      <p:nvGrpSpPr>
        <p:cNvPr id="56" name="Shape 56"/>
        <p:cNvGrpSpPr/>
        <p:nvPr/>
      </p:nvGrpSpPr>
      <p:grpSpPr>
        <a:xfrm>
          <a:off x="0" y="0"/>
          <a:ext cx="0" cy="0"/>
          <a:chOff x="0" y="0"/>
          <a:chExt cx="0" cy="0"/>
        </a:xfrm>
      </p:grpSpPr>
      <p:pic>
        <p:nvPicPr>
          <p:cNvPr id="57" name="Google Shape;57;p23"/>
          <p:cNvPicPr preferRelativeResize="0"/>
          <p:nvPr/>
        </p:nvPicPr>
        <p:blipFill rotWithShape="1">
          <a:blip r:embed="rId2">
            <a:alphaModFix/>
          </a:blip>
          <a:srcRect b="0" l="0" r="0" t="0"/>
          <a:stretch/>
        </p:blipFill>
        <p:spPr>
          <a:xfrm>
            <a:off x="7766050" y="0"/>
            <a:ext cx="4435475" cy="6856413"/>
          </a:xfrm>
          <a:prstGeom prst="rect">
            <a:avLst/>
          </a:prstGeom>
          <a:noFill/>
          <a:ln>
            <a:noFill/>
          </a:ln>
        </p:spPr>
      </p:pic>
      <p:sp>
        <p:nvSpPr>
          <p:cNvPr id="58" name="Google Shape;58;p23"/>
          <p:cNvSpPr/>
          <p:nvPr/>
        </p:nvSpPr>
        <p:spPr>
          <a:xfrm>
            <a:off x="7712075" y="0"/>
            <a:ext cx="53975" cy="6858000"/>
          </a:xfrm>
          <a:prstGeom prst="rect">
            <a:avLst/>
          </a:prstGeom>
          <a:solidFill>
            <a:schemeClr val="accent1"/>
          </a:solidFill>
          <a:ln>
            <a:noFill/>
          </a:ln>
          <a:effectLst>
            <a:outerShdw blurRad="25400" rotWithShape="0" algn="t" dist="25400">
              <a:schemeClr val="lt1">
                <a:alpha val="40000"/>
              </a:scheme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mbria"/>
              <a:ea typeface="Cambria"/>
              <a:cs typeface="Cambria"/>
              <a:sym typeface="Cambria"/>
            </a:endParaRPr>
          </a:p>
        </p:txBody>
      </p:sp>
      <p:sp>
        <p:nvSpPr>
          <p:cNvPr id="59" name="Google Shape;59;p23"/>
          <p:cNvSpPr txBox="1"/>
          <p:nvPr>
            <p:ph type="title"/>
          </p:nvPr>
        </p:nvSpPr>
        <p:spPr>
          <a:xfrm>
            <a:off x="8229601" y="2514600"/>
            <a:ext cx="3474720"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SzPts val="1400"/>
              <a:buNone/>
              <a:defRPr sz="3200">
                <a:solidFill>
                  <a:srgbClr val="7E3D1E"/>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60" name="Google Shape;60;p23"/>
          <p:cNvSpPr txBox="1"/>
          <p:nvPr>
            <p:ph idx="1" type="body"/>
          </p:nvPr>
        </p:nvSpPr>
        <p:spPr>
          <a:xfrm>
            <a:off x="790302" y="685800"/>
            <a:ext cx="6126480" cy="5486400"/>
          </a:xfrm>
          <a:prstGeom prst="rect">
            <a:avLst/>
          </a:prstGeom>
          <a:noFill/>
          <a:ln>
            <a:noFill/>
          </a:ln>
        </p:spPr>
        <p:txBody>
          <a:bodyPr anchorCtr="0" anchor="t" bIns="45700" lIns="91425" spcFirstLastPara="1" rIns="91425" wrap="square" tIns="45700">
            <a:normAutofit/>
          </a:bodyPr>
          <a:lstStyle>
            <a:lvl1pPr indent="-355600" lvl="0" marL="457200" algn="l">
              <a:lnSpc>
                <a:spcPct val="90000"/>
              </a:lnSpc>
              <a:spcBef>
                <a:spcPts val="1800"/>
              </a:spcBef>
              <a:spcAft>
                <a:spcPts val="0"/>
              </a:spcAft>
              <a:buSzPts val="2000"/>
              <a:buChar char="•"/>
              <a:defRPr sz="2000"/>
            </a:lvl1pPr>
            <a:lvl2pPr indent="-342900" lvl="1" marL="914400" algn="l">
              <a:lnSpc>
                <a:spcPct val="90000"/>
              </a:lnSpc>
              <a:spcBef>
                <a:spcPts val="1000"/>
              </a:spcBef>
              <a:spcAft>
                <a:spcPts val="0"/>
              </a:spcAft>
              <a:buSzPts val="1800"/>
              <a:buChar char="•"/>
              <a:defRPr sz="1800"/>
            </a:lvl2pPr>
            <a:lvl3pPr indent="-330200" lvl="2" marL="1371600" algn="l">
              <a:lnSpc>
                <a:spcPct val="90000"/>
              </a:lnSpc>
              <a:spcBef>
                <a:spcPts val="800"/>
              </a:spcBef>
              <a:spcAft>
                <a:spcPts val="0"/>
              </a:spcAft>
              <a:buSzPts val="1600"/>
              <a:buChar char="•"/>
              <a:defRPr sz="1600"/>
            </a:lvl3pPr>
            <a:lvl4pPr indent="-317500" lvl="3" marL="1828800" algn="l">
              <a:lnSpc>
                <a:spcPct val="90000"/>
              </a:lnSpc>
              <a:spcBef>
                <a:spcPts val="800"/>
              </a:spcBef>
              <a:spcAft>
                <a:spcPts val="0"/>
              </a:spcAft>
              <a:buSzPts val="1400"/>
              <a:buChar char="•"/>
              <a:defRPr sz="1400"/>
            </a:lvl4pPr>
            <a:lvl5pPr indent="-317500" lvl="4" marL="2286000" algn="l">
              <a:lnSpc>
                <a:spcPct val="90000"/>
              </a:lnSpc>
              <a:spcBef>
                <a:spcPts val="800"/>
              </a:spcBef>
              <a:spcAft>
                <a:spcPts val="0"/>
              </a:spcAft>
              <a:buSzPts val="1400"/>
              <a:buChar char="•"/>
              <a:defRPr sz="1400"/>
            </a:lvl5pPr>
            <a:lvl6pPr indent="-355600" lvl="5" marL="2743200" algn="l">
              <a:lnSpc>
                <a:spcPct val="90000"/>
              </a:lnSpc>
              <a:spcBef>
                <a:spcPts val="800"/>
              </a:spcBef>
              <a:spcAft>
                <a:spcPts val="0"/>
              </a:spcAft>
              <a:buSzPts val="2000"/>
              <a:buChar char="•"/>
              <a:defRPr sz="2000"/>
            </a:lvl6pPr>
            <a:lvl7pPr indent="-355600" lvl="6" marL="3200400" algn="l">
              <a:lnSpc>
                <a:spcPct val="90000"/>
              </a:lnSpc>
              <a:spcBef>
                <a:spcPts val="800"/>
              </a:spcBef>
              <a:spcAft>
                <a:spcPts val="0"/>
              </a:spcAft>
              <a:buSzPts val="2000"/>
              <a:buChar char="•"/>
              <a:defRPr sz="2000"/>
            </a:lvl7pPr>
            <a:lvl8pPr indent="-355600" lvl="7" marL="3657600" algn="l">
              <a:lnSpc>
                <a:spcPct val="90000"/>
              </a:lnSpc>
              <a:spcBef>
                <a:spcPts val="800"/>
              </a:spcBef>
              <a:spcAft>
                <a:spcPts val="0"/>
              </a:spcAft>
              <a:buSzPts val="2000"/>
              <a:buChar char="•"/>
              <a:defRPr sz="2000"/>
            </a:lvl8pPr>
            <a:lvl9pPr indent="-228600" lvl="8" marL="4114800" algn="l">
              <a:lnSpc>
                <a:spcPct val="90000"/>
              </a:lnSpc>
              <a:spcBef>
                <a:spcPts val="800"/>
              </a:spcBef>
              <a:spcAft>
                <a:spcPts val="0"/>
              </a:spcAft>
              <a:buSzPts val="2000"/>
              <a:buNone/>
              <a:defRPr sz="2000"/>
            </a:lvl9pPr>
          </a:lstStyle>
          <a:p/>
        </p:txBody>
      </p:sp>
      <p:sp>
        <p:nvSpPr>
          <p:cNvPr id="61" name="Google Shape;61;p23"/>
          <p:cNvSpPr txBox="1"/>
          <p:nvPr>
            <p:ph idx="2" type="body"/>
          </p:nvPr>
        </p:nvSpPr>
        <p:spPr>
          <a:xfrm>
            <a:off x="8229600" y="4343400"/>
            <a:ext cx="3474720" cy="118872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800"/>
              </a:spcBef>
              <a:spcAft>
                <a:spcPts val="0"/>
              </a:spcAft>
              <a:buSzPts val="1800"/>
              <a:buNone/>
              <a:defRPr sz="1800"/>
            </a:lvl1pPr>
            <a:lvl2pPr indent="-228600" lvl="1" marL="914400" algn="l">
              <a:lnSpc>
                <a:spcPct val="90000"/>
              </a:lnSpc>
              <a:spcBef>
                <a:spcPts val="1000"/>
              </a:spcBef>
              <a:spcAft>
                <a:spcPts val="0"/>
              </a:spcAft>
              <a:buSzPts val="1400"/>
              <a:buNone/>
              <a:defRPr sz="1400"/>
            </a:lvl2pPr>
            <a:lvl3pPr indent="-228600" lvl="2" marL="1371600" algn="l">
              <a:lnSpc>
                <a:spcPct val="90000"/>
              </a:lnSpc>
              <a:spcBef>
                <a:spcPts val="800"/>
              </a:spcBef>
              <a:spcAft>
                <a:spcPts val="0"/>
              </a:spcAft>
              <a:buSzPts val="1200"/>
              <a:buNone/>
              <a:defRPr sz="1200"/>
            </a:lvl3pPr>
            <a:lvl4pPr indent="-228600" lvl="3" marL="1828800" algn="l">
              <a:lnSpc>
                <a:spcPct val="90000"/>
              </a:lnSpc>
              <a:spcBef>
                <a:spcPts val="800"/>
              </a:spcBef>
              <a:spcAft>
                <a:spcPts val="0"/>
              </a:spcAft>
              <a:buSzPts val="1000"/>
              <a:buNone/>
              <a:defRPr sz="1000"/>
            </a:lvl4pPr>
            <a:lvl5pPr indent="-228600" lvl="4" marL="2286000" algn="l">
              <a:lnSpc>
                <a:spcPct val="90000"/>
              </a:lnSpc>
              <a:spcBef>
                <a:spcPts val="800"/>
              </a:spcBef>
              <a:spcAft>
                <a:spcPts val="0"/>
              </a:spcAft>
              <a:buSzPts val="1000"/>
              <a:buNone/>
              <a:defRPr sz="1000"/>
            </a:lvl5pPr>
            <a:lvl6pPr indent="-228600" lvl="5" marL="2743200" algn="l">
              <a:lnSpc>
                <a:spcPct val="90000"/>
              </a:lnSpc>
              <a:spcBef>
                <a:spcPts val="800"/>
              </a:spcBef>
              <a:spcAft>
                <a:spcPts val="0"/>
              </a:spcAft>
              <a:buSzPts val="1000"/>
              <a:buNone/>
              <a:defRPr sz="1000"/>
            </a:lvl6pPr>
            <a:lvl7pPr indent="-228600" lvl="6" marL="3200400" algn="l">
              <a:lnSpc>
                <a:spcPct val="90000"/>
              </a:lnSpc>
              <a:spcBef>
                <a:spcPts val="800"/>
              </a:spcBef>
              <a:spcAft>
                <a:spcPts val="0"/>
              </a:spcAft>
              <a:buSzPts val="1000"/>
              <a:buNone/>
              <a:defRPr sz="1000"/>
            </a:lvl7pPr>
            <a:lvl8pPr indent="-228600" lvl="7" marL="3657600" algn="l">
              <a:lnSpc>
                <a:spcPct val="90000"/>
              </a:lnSpc>
              <a:spcBef>
                <a:spcPts val="800"/>
              </a:spcBef>
              <a:spcAft>
                <a:spcPts val="0"/>
              </a:spcAft>
              <a:buSzPts val="1000"/>
              <a:buNone/>
              <a:defRPr sz="1000"/>
            </a:lvl8pPr>
            <a:lvl9pPr indent="-228600" lvl="8" marL="4114800" algn="l">
              <a:lnSpc>
                <a:spcPct val="90000"/>
              </a:lnSpc>
              <a:spcBef>
                <a:spcPts val="800"/>
              </a:spcBef>
              <a:spcAft>
                <a:spcPts val="0"/>
              </a:spcAft>
              <a:buSzPts val="1000"/>
              <a:buNone/>
              <a:defRPr sz="1000"/>
            </a:lvl9pPr>
          </a:lstStyle>
          <a:p/>
        </p:txBody>
      </p:sp>
      <p:sp>
        <p:nvSpPr>
          <p:cNvPr id="62" name="Google Shape;62;p23"/>
          <p:cNvSpPr txBox="1"/>
          <p:nvPr>
            <p:ph idx="11" type="ftr"/>
          </p:nvPr>
        </p:nvSpPr>
        <p:spPr>
          <a:xfrm>
            <a:off x="1295400" y="6419850"/>
            <a:ext cx="5181600" cy="238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23"/>
          <p:cNvSpPr txBox="1"/>
          <p:nvPr>
            <p:ph idx="10" type="dt"/>
          </p:nvPr>
        </p:nvSpPr>
        <p:spPr>
          <a:xfrm>
            <a:off x="8556625" y="6419850"/>
            <a:ext cx="1350963" cy="238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23"/>
          <p:cNvSpPr txBox="1"/>
          <p:nvPr>
            <p:ph idx="12" type="sldNum"/>
          </p:nvPr>
        </p:nvSpPr>
        <p:spPr>
          <a:xfrm>
            <a:off x="10198100" y="6419850"/>
            <a:ext cx="698500" cy="238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sz="1100">
                <a:solidFill>
                  <a:schemeClr val="dk1"/>
                </a:solidFill>
                <a:latin typeface="Cambria"/>
                <a:ea typeface="Cambria"/>
                <a:cs typeface="Cambria"/>
                <a:sym typeface="Cambria"/>
              </a:defRPr>
            </a:lvl1pPr>
            <a:lvl2pPr indent="0" lvl="1" marL="0" marR="0" algn="r">
              <a:spcBef>
                <a:spcPts val="0"/>
              </a:spcBef>
              <a:spcAft>
                <a:spcPts val="0"/>
              </a:spcAft>
              <a:buNone/>
              <a:defRPr sz="1100">
                <a:solidFill>
                  <a:schemeClr val="dk1"/>
                </a:solidFill>
                <a:latin typeface="Cambria"/>
                <a:ea typeface="Cambria"/>
                <a:cs typeface="Cambria"/>
                <a:sym typeface="Cambria"/>
              </a:defRPr>
            </a:lvl2pPr>
            <a:lvl3pPr indent="0" lvl="2" marL="0" marR="0" algn="r">
              <a:spcBef>
                <a:spcPts val="0"/>
              </a:spcBef>
              <a:spcAft>
                <a:spcPts val="0"/>
              </a:spcAft>
              <a:buNone/>
              <a:defRPr sz="1100">
                <a:solidFill>
                  <a:schemeClr val="dk1"/>
                </a:solidFill>
                <a:latin typeface="Cambria"/>
                <a:ea typeface="Cambria"/>
                <a:cs typeface="Cambria"/>
                <a:sym typeface="Cambria"/>
              </a:defRPr>
            </a:lvl3pPr>
            <a:lvl4pPr indent="0" lvl="3" marL="0" marR="0" algn="r">
              <a:spcBef>
                <a:spcPts val="0"/>
              </a:spcBef>
              <a:spcAft>
                <a:spcPts val="0"/>
              </a:spcAft>
              <a:buNone/>
              <a:defRPr sz="1100">
                <a:solidFill>
                  <a:schemeClr val="dk1"/>
                </a:solidFill>
                <a:latin typeface="Cambria"/>
                <a:ea typeface="Cambria"/>
                <a:cs typeface="Cambria"/>
                <a:sym typeface="Cambria"/>
              </a:defRPr>
            </a:lvl4pPr>
            <a:lvl5pPr indent="0" lvl="4" marL="0" marR="0" algn="r">
              <a:spcBef>
                <a:spcPts val="0"/>
              </a:spcBef>
              <a:spcAft>
                <a:spcPts val="0"/>
              </a:spcAft>
              <a:buNone/>
              <a:defRPr sz="1100">
                <a:solidFill>
                  <a:schemeClr val="dk1"/>
                </a:solidFill>
                <a:latin typeface="Cambria"/>
                <a:ea typeface="Cambria"/>
                <a:cs typeface="Cambria"/>
                <a:sym typeface="Cambria"/>
              </a:defRPr>
            </a:lvl5pPr>
            <a:lvl6pPr indent="0" lvl="5" marL="0" marR="0" algn="r">
              <a:spcBef>
                <a:spcPts val="0"/>
              </a:spcBef>
              <a:spcAft>
                <a:spcPts val="0"/>
              </a:spcAft>
              <a:buNone/>
              <a:defRPr sz="1100">
                <a:solidFill>
                  <a:schemeClr val="dk1"/>
                </a:solidFill>
                <a:latin typeface="Cambria"/>
                <a:ea typeface="Cambria"/>
                <a:cs typeface="Cambria"/>
                <a:sym typeface="Cambria"/>
              </a:defRPr>
            </a:lvl6pPr>
            <a:lvl7pPr indent="0" lvl="6" marL="0" marR="0" algn="r">
              <a:spcBef>
                <a:spcPts val="0"/>
              </a:spcBef>
              <a:spcAft>
                <a:spcPts val="0"/>
              </a:spcAft>
              <a:buNone/>
              <a:defRPr sz="1100">
                <a:solidFill>
                  <a:schemeClr val="dk1"/>
                </a:solidFill>
                <a:latin typeface="Cambria"/>
                <a:ea typeface="Cambria"/>
                <a:cs typeface="Cambria"/>
                <a:sym typeface="Cambria"/>
              </a:defRPr>
            </a:lvl7pPr>
            <a:lvl8pPr indent="0" lvl="7" marL="0" marR="0" algn="r">
              <a:spcBef>
                <a:spcPts val="0"/>
              </a:spcBef>
              <a:spcAft>
                <a:spcPts val="0"/>
              </a:spcAft>
              <a:buNone/>
              <a:defRPr sz="1100">
                <a:solidFill>
                  <a:schemeClr val="dk1"/>
                </a:solidFill>
                <a:latin typeface="Cambria"/>
                <a:ea typeface="Cambria"/>
                <a:cs typeface="Cambria"/>
                <a:sym typeface="Cambria"/>
              </a:defRPr>
            </a:lvl8pPr>
            <a:lvl9pPr indent="0" lvl="8" marL="0" marR="0" algn="r">
              <a:spcBef>
                <a:spcPts val="0"/>
              </a:spcBef>
              <a:spcAft>
                <a:spcPts val="0"/>
              </a:spcAft>
              <a:buNone/>
              <a:defRPr sz="1100">
                <a:solidFill>
                  <a:schemeClr val="dk1"/>
                </a:solidFill>
                <a:latin typeface="Cambria"/>
                <a:ea typeface="Cambria"/>
                <a:cs typeface="Cambria"/>
                <a:sym typeface="Cambria"/>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transition spd="med">
    <p:fade/>
  </p:transition>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showMasterSp="0" type="picTx">
  <p:cSld name="PICTURE_WITH_CAPTION_TEXT">
    <p:spTree>
      <p:nvGrpSpPr>
        <p:cNvPr id="65" name="Shape 65"/>
        <p:cNvGrpSpPr/>
        <p:nvPr/>
      </p:nvGrpSpPr>
      <p:grpSpPr>
        <a:xfrm>
          <a:off x="0" y="0"/>
          <a:ext cx="0" cy="0"/>
          <a:chOff x="0" y="0"/>
          <a:chExt cx="0" cy="0"/>
        </a:xfrm>
      </p:grpSpPr>
      <p:pic>
        <p:nvPicPr>
          <p:cNvPr id="66" name="Google Shape;66;p24"/>
          <p:cNvPicPr preferRelativeResize="0"/>
          <p:nvPr/>
        </p:nvPicPr>
        <p:blipFill rotWithShape="1">
          <a:blip r:embed="rId2">
            <a:alphaModFix/>
          </a:blip>
          <a:srcRect b="0" l="0" r="0" t="0"/>
          <a:stretch/>
        </p:blipFill>
        <p:spPr>
          <a:xfrm>
            <a:off x="7766050" y="0"/>
            <a:ext cx="4435475" cy="6856413"/>
          </a:xfrm>
          <a:prstGeom prst="rect">
            <a:avLst/>
          </a:prstGeom>
          <a:noFill/>
          <a:ln>
            <a:noFill/>
          </a:ln>
        </p:spPr>
      </p:pic>
      <p:sp>
        <p:nvSpPr>
          <p:cNvPr id="67" name="Google Shape;67;p24"/>
          <p:cNvSpPr/>
          <p:nvPr/>
        </p:nvSpPr>
        <p:spPr>
          <a:xfrm>
            <a:off x="7712075" y="0"/>
            <a:ext cx="53975" cy="6858000"/>
          </a:xfrm>
          <a:prstGeom prst="rect">
            <a:avLst/>
          </a:prstGeom>
          <a:solidFill>
            <a:schemeClr val="accent1"/>
          </a:solidFill>
          <a:ln>
            <a:noFill/>
          </a:ln>
          <a:effectLst>
            <a:outerShdw blurRad="25400" rotWithShape="0" algn="t" dist="25400">
              <a:schemeClr val="lt1">
                <a:alpha val="40000"/>
              </a:scheme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mbria"/>
              <a:ea typeface="Cambria"/>
              <a:cs typeface="Cambria"/>
              <a:sym typeface="Cambria"/>
            </a:endParaRPr>
          </a:p>
        </p:txBody>
      </p:sp>
      <p:sp>
        <p:nvSpPr>
          <p:cNvPr id="68" name="Google Shape;68;p24"/>
          <p:cNvSpPr txBox="1"/>
          <p:nvPr>
            <p:ph type="title"/>
          </p:nvPr>
        </p:nvSpPr>
        <p:spPr>
          <a:xfrm>
            <a:off x="8229600" y="2514600"/>
            <a:ext cx="3474720"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SzPts val="1400"/>
              <a:buNone/>
              <a:defRPr sz="3200">
                <a:solidFill>
                  <a:srgbClr val="7E3D1E"/>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descr="An empty placeholder to add an image. Click on the placeholder and select the image that you wish to add" id="69" name="Google Shape;69;p24"/>
          <p:cNvSpPr/>
          <p:nvPr>
            <p:ph idx="2" type="pic"/>
          </p:nvPr>
        </p:nvSpPr>
        <p:spPr>
          <a:xfrm>
            <a:off x="0" y="1325880"/>
            <a:ext cx="6858000" cy="4206240"/>
          </a:xfrm>
          <a:prstGeom prst="rect">
            <a:avLst/>
          </a:prstGeom>
          <a:solidFill>
            <a:schemeClr val="lt2"/>
          </a:solidFill>
          <a:ln>
            <a:noFill/>
          </a:ln>
          <a:effectLst>
            <a:outerShdw blurRad="63500" sx="101000" rotWithShape="0" algn="ctr" sy="101000">
              <a:srgbClr val="000000">
                <a:alpha val="14901"/>
              </a:srgbClr>
            </a:outerShdw>
          </a:effectLst>
        </p:spPr>
        <p:txBody>
          <a:bodyPr anchorCtr="0" anchor="t" bIns="45700" lIns="91425" spcFirstLastPara="1" rIns="91425" wrap="square" tIns="45700">
            <a:normAutofit/>
          </a:bodyPr>
          <a:lstStyle>
            <a:lvl1pPr lvl="0" marR="0" rtl="0" algn="ctr">
              <a:lnSpc>
                <a:spcPct val="90000"/>
              </a:lnSpc>
              <a:spcBef>
                <a:spcPts val="1800"/>
              </a:spcBef>
              <a:spcAft>
                <a:spcPts val="0"/>
              </a:spcAft>
              <a:buClr>
                <a:schemeClr val="accent1"/>
              </a:buClr>
              <a:buSzPts val="2400"/>
              <a:buFont typeface="Arial"/>
              <a:buNone/>
              <a:defRPr b="0" i="0" sz="2400" u="none" cap="none" strike="noStrike">
                <a:solidFill>
                  <a:schemeClr val="dk1"/>
                </a:solidFill>
                <a:latin typeface="Cambria"/>
                <a:ea typeface="Cambria"/>
                <a:cs typeface="Cambria"/>
                <a:sym typeface="Cambria"/>
              </a:defRPr>
            </a:lvl1pPr>
            <a:lvl2pPr lvl="1" marR="0" rtl="0" algn="l">
              <a:lnSpc>
                <a:spcPct val="90000"/>
              </a:lnSpc>
              <a:spcBef>
                <a:spcPts val="1000"/>
              </a:spcBef>
              <a:spcAft>
                <a:spcPts val="0"/>
              </a:spcAft>
              <a:buClr>
                <a:schemeClr val="accent1"/>
              </a:buClr>
              <a:buSzPts val="2800"/>
              <a:buFont typeface="Arial"/>
              <a:buNone/>
              <a:defRPr b="0" i="0" sz="2800" u="none" cap="none" strike="noStrike">
                <a:solidFill>
                  <a:schemeClr val="dk1"/>
                </a:solidFill>
                <a:latin typeface="Cambria"/>
                <a:ea typeface="Cambria"/>
                <a:cs typeface="Cambria"/>
                <a:sym typeface="Cambria"/>
              </a:defRPr>
            </a:lvl2pPr>
            <a:lvl3pPr lvl="2" marR="0" rtl="0" algn="l">
              <a:lnSpc>
                <a:spcPct val="90000"/>
              </a:lnSpc>
              <a:spcBef>
                <a:spcPts val="800"/>
              </a:spcBef>
              <a:spcAft>
                <a:spcPts val="0"/>
              </a:spcAft>
              <a:buClr>
                <a:schemeClr val="accent1"/>
              </a:buClr>
              <a:buSzPts val="2400"/>
              <a:buFont typeface="Arial"/>
              <a:buNone/>
              <a:defRPr b="0" i="0" sz="2400" u="none" cap="none" strike="noStrike">
                <a:solidFill>
                  <a:schemeClr val="dk1"/>
                </a:solidFill>
                <a:latin typeface="Cambria"/>
                <a:ea typeface="Cambria"/>
                <a:cs typeface="Cambria"/>
                <a:sym typeface="Cambria"/>
              </a:defRPr>
            </a:lvl3pPr>
            <a:lvl4pPr lvl="3" marR="0" rtl="0" algn="l">
              <a:lnSpc>
                <a:spcPct val="90000"/>
              </a:lnSpc>
              <a:spcBef>
                <a:spcPts val="800"/>
              </a:spcBef>
              <a:spcAft>
                <a:spcPts val="0"/>
              </a:spcAft>
              <a:buClr>
                <a:schemeClr val="accent1"/>
              </a:buClr>
              <a:buSzPts val="2000"/>
              <a:buFont typeface="Arial"/>
              <a:buNone/>
              <a:defRPr b="0" i="0" sz="2000" u="none" cap="none" strike="noStrike">
                <a:solidFill>
                  <a:schemeClr val="dk1"/>
                </a:solidFill>
                <a:latin typeface="Cambria"/>
                <a:ea typeface="Cambria"/>
                <a:cs typeface="Cambria"/>
                <a:sym typeface="Cambria"/>
              </a:defRPr>
            </a:lvl4pPr>
            <a:lvl5pPr lvl="4" marR="0" rtl="0" algn="l">
              <a:lnSpc>
                <a:spcPct val="90000"/>
              </a:lnSpc>
              <a:spcBef>
                <a:spcPts val="800"/>
              </a:spcBef>
              <a:spcAft>
                <a:spcPts val="0"/>
              </a:spcAft>
              <a:buClr>
                <a:schemeClr val="accent1"/>
              </a:buClr>
              <a:buSzPts val="2000"/>
              <a:buFont typeface="Arial"/>
              <a:buNone/>
              <a:defRPr b="0" i="0" sz="2000" u="none" cap="none" strike="noStrike">
                <a:solidFill>
                  <a:schemeClr val="dk1"/>
                </a:solidFill>
                <a:latin typeface="Cambria"/>
                <a:ea typeface="Cambria"/>
                <a:cs typeface="Cambria"/>
                <a:sym typeface="Cambria"/>
              </a:defRPr>
            </a:lvl5pPr>
            <a:lvl6pPr lvl="5" marR="0" rtl="0" algn="l">
              <a:lnSpc>
                <a:spcPct val="90000"/>
              </a:lnSpc>
              <a:spcBef>
                <a:spcPts val="800"/>
              </a:spcBef>
              <a:spcAft>
                <a:spcPts val="0"/>
              </a:spcAft>
              <a:buClr>
                <a:schemeClr val="accent1"/>
              </a:buClr>
              <a:buSzPts val="2000"/>
              <a:buFont typeface="Arial"/>
              <a:buNone/>
              <a:defRPr b="0" i="0" sz="2000" u="none" cap="none" strike="noStrike">
                <a:solidFill>
                  <a:schemeClr val="dk1"/>
                </a:solidFill>
                <a:latin typeface="Cambria"/>
                <a:ea typeface="Cambria"/>
                <a:cs typeface="Cambria"/>
                <a:sym typeface="Cambria"/>
              </a:defRPr>
            </a:lvl6pPr>
            <a:lvl7pPr lvl="6" marR="0" rtl="0" algn="l">
              <a:lnSpc>
                <a:spcPct val="90000"/>
              </a:lnSpc>
              <a:spcBef>
                <a:spcPts val="800"/>
              </a:spcBef>
              <a:spcAft>
                <a:spcPts val="0"/>
              </a:spcAft>
              <a:buClr>
                <a:schemeClr val="accent1"/>
              </a:buClr>
              <a:buSzPts val="2000"/>
              <a:buFont typeface="Arial"/>
              <a:buNone/>
              <a:defRPr b="0" i="0" sz="2000" u="none" cap="none" strike="noStrike">
                <a:solidFill>
                  <a:schemeClr val="dk1"/>
                </a:solidFill>
                <a:latin typeface="Cambria"/>
                <a:ea typeface="Cambria"/>
                <a:cs typeface="Cambria"/>
                <a:sym typeface="Cambria"/>
              </a:defRPr>
            </a:lvl7pPr>
            <a:lvl8pPr lvl="7" marR="0" rtl="0" algn="l">
              <a:lnSpc>
                <a:spcPct val="90000"/>
              </a:lnSpc>
              <a:spcBef>
                <a:spcPts val="800"/>
              </a:spcBef>
              <a:spcAft>
                <a:spcPts val="0"/>
              </a:spcAft>
              <a:buClr>
                <a:schemeClr val="accent1"/>
              </a:buClr>
              <a:buSzPts val="2000"/>
              <a:buFont typeface="Arial"/>
              <a:buNone/>
              <a:defRPr b="0" i="0" sz="2000" u="none" cap="none" strike="noStrike">
                <a:solidFill>
                  <a:schemeClr val="dk1"/>
                </a:solidFill>
                <a:latin typeface="Cambria"/>
                <a:ea typeface="Cambria"/>
                <a:cs typeface="Cambria"/>
                <a:sym typeface="Cambria"/>
              </a:defRPr>
            </a:lvl8pPr>
            <a:lvl9pPr lvl="8" marR="0" rtl="0" algn="l">
              <a:lnSpc>
                <a:spcPct val="90000"/>
              </a:lnSpc>
              <a:spcBef>
                <a:spcPts val="800"/>
              </a:spcBef>
              <a:spcAft>
                <a:spcPts val="0"/>
              </a:spcAft>
              <a:buClr>
                <a:schemeClr val="accent1"/>
              </a:buClr>
              <a:buSzPts val="2000"/>
              <a:buFont typeface="Arial"/>
              <a:buNone/>
              <a:defRPr b="0" i="0" sz="2000" u="none" cap="none" strike="noStrike">
                <a:solidFill>
                  <a:schemeClr val="dk1"/>
                </a:solidFill>
                <a:latin typeface="Cambria"/>
                <a:ea typeface="Cambria"/>
                <a:cs typeface="Cambria"/>
                <a:sym typeface="Cambria"/>
              </a:defRPr>
            </a:lvl9pPr>
          </a:lstStyle>
          <a:p/>
        </p:txBody>
      </p:sp>
      <p:sp>
        <p:nvSpPr>
          <p:cNvPr id="70" name="Google Shape;70;p24"/>
          <p:cNvSpPr txBox="1"/>
          <p:nvPr>
            <p:ph idx="1" type="body"/>
          </p:nvPr>
        </p:nvSpPr>
        <p:spPr>
          <a:xfrm>
            <a:off x="8229600" y="4343400"/>
            <a:ext cx="3474720" cy="118872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800"/>
              </a:spcBef>
              <a:spcAft>
                <a:spcPts val="0"/>
              </a:spcAft>
              <a:buSzPts val="1800"/>
              <a:buNone/>
              <a:defRPr sz="1800"/>
            </a:lvl1pPr>
            <a:lvl2pPr indent="-228600" lvl="1" marL="914400" algn="l">
              <a:lnSpc>
                <a:spcPct val="90000"/>
              </a:lnSpc>
              <a:spcBef>
                <a:spcPts val="1000"/>
              </a:spcBef>
              <a:spcAft>
                <a:spcPts val="0"/>
              </a:spcAft>
              <a:buSzPts val="1400"/>
              <a:buNone/>
              <a:defRPr sz="1400"/>
            </a:lvl2pPr>
            <a:lvl3pPr indent="-228600" lvl="2" marL="1371600" algn="l">
              <a:lnSpc>
                <a:spcPct val="90000"/>
              </a:lnSpc>
              <a:spcBef>
                <a:spcPts val="800"/>
              </a:spcBef>
              <a:spcAft>
                <a:spcPts val="0"/>
              </a:spcAft>
              <a:buSzPts val="1200"/>
              <a:buNone/>
              <a:defRPr sz="1200"/>
            </a:lvl3pPr>
            <a:lvl4pPr indent="-228600" lvl="3" marL="1828800" algn="l">
              <a:lnSpc>
                <a:spcPct val="90000"/>
              </a:lnSpc>
              <a:spcBef>
                <a:spcPts val="800"/>
              </a:spcBef>
              <a:spcAft>
                <a:spcPts val="0"/>
              </a:spcAft>
              <a:buSzPts val="1000"/>
              <a:buNone/>
              <a:defRPr sz="1000"/>
            </a:lvl4pPr>
            <a:lvl5pPr indent="-228600" lvl="4" marL="2286000" algn="l">
              <a:lnSpc>
                <a:spcPct val="90000"/>
              </a:lnSpc>
              <a:spcBef>
                <a:spcPts val="800"/>
              </a:spcBef>
              <a:spcAft>
                <a:spcPts val="0"/>
              </a:spcAft>
              <a:buSzPts val="1000"/>
              <a:buNone/>
              <a:defRPr sz="1000"/>
            </a:lvl5pPr>
            <a:lvl6pPr indent="-228600" lvl="5" marL="2743200" algn="l">
              <a:lnSpc>
                <a:spcPct val="90000"/>
              </a:lnSpc>
              <a:spcBef>
                <a:spcPts val="800"/>
              </a:spcBef>
              <a:spcAft>
                <a:spcPts val="0"/>
              </a:spcAft>
              <a:buSzPts val="1000"/>
              <a:buNone/>
              <a:defRPr sz="1000"/>
            </a:lvl6pPr>
            <a:lvl7pPr indent="-228600" lvl="6" marL="3200400" algn="l">
              <a:lnSpc>
                <a:spcPct val="90000"/>
              </a:lnSpc>
              <a:spcBef>
                <a:spcPts val="800"/>
              </a:spcBef>
              <a:spcAft>
                <a:spcPts val="0"/>
              </a:spcAft>
              <a:buSzPts val="1000"/>
              <a:buNone/>
              <a:defRPr sz="1000"/>
            </a:lvl7pPr>
            <a:lvl8pPr indent="-228600" lvl="7" marL="3657600" algn="l">
              <a:lnSpc>
                <a:spcPct val="90000"/>
              </a:lnSpc>
              <a:spcBef>
                <a:spcPts val="800"/>
              </a:spcBef>
              <a:spcAft>
                <a:spcPts val="0"/>
              </a:spcAft>
              <a:buSzPts val="1000"/>
              <a:buNone/>
              <a:defRPr sz="1000"/>
            </a:lvl8pPr>
            <a:lvl9pPr indent="-228600" lvl="8" marL="4114800" algn="l">
              <a:lnSpc>
                <a:spcPct val="90000"/>
              </a:lnSpc>
              <a:spcBef>
                <a:spcPts val="800"/>
              </a:spcBef>
              <a:spcAft>
                <a:spcPts val="0"/>
              </a:spcAft>
              <a:buSzPts val="1000"/>
              <a:buNone/>
              <a:defRPr sz="1000"/>
            </a:lvl9pPr>
          </a:lstStyle>
          <a:p/>
        </p:txBody>
      </p:sp>
      <p:sp>
        <p:nvSpPr>
          <p:cNvPr id="71" name="Google Shape;71;p24"/>
          <p:cNvSpPr txBox="1"/>
          <p:nvPr>
            <p:ph idx="11" type="ftr"/>
          </p:nvPr>
        </p:nvSpPr>
        <p:spPr>
          <a:xfrm>
            <a:off x="1295400" y="6419850"/>
            <a:ext cx="5181600" cy="238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24"/>
          <p:cNvSpPr txBox="1"/>
          <p:nvPr>
            <p:ph idx="10" type="dt"/>
          </p:nvPr>
        </p:nvSpPr>
        <p:spPr>
          <a:xfrm>
            <a:off x="8556625" y="6419850"/>
            <a:ext cx="1350963" cy="238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24"/>
          <p:cNvSpPr txBox="1"/>
          <p:nvPr>
            <p:ph idx="12" type="sldNum"/>
          </p:nvPr>
        </p:nvSpPr>
        <p:spPr>
          <a:xfrm>
            <a:off x="10198100" y="6419850"/>
            <a:ext cx="698500" cy="238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sz="1100">
                <a:solidFill>
                  <a:schemeClr val="dk1"/>
                </a:solidFill>
                <a:latin typeface="Cambria"/>
                <a:ea typeface="Cambria"/>
                <a:cs typeface="Cambria"/>
                <a:sym typeface="Cambria"/>
              </a:defRPr>
            </a:lvl1pPr>
            <a:lvl2pPr indent="0" lvl="1" marL="0" marR="0" algn="r">
              <a:spcBef>
                <a:spcPts val="0"/>
              </a:spcBef>
              <a:spcAft>
                <a:spcPts val="0"/>
              </a:spcAft>
              <a:buNone/>
              <a:defRPr sz="1100">
                <a:solidFill>
                  <a:schemeClr val="dk1"/>
                </a:solidFill>
                <a:latin typeface="Cambria"/>
                <a:ea typeface="Cambria"/>
                <a:cs typeface="Cambria"/>
                <a:sym typeface="Cambria"/>
              </a:defRPr>
            </a:lvl2pPr>
            <a:lvl3pPr indent="0" lvl="2" marL="0" marR="0" algn="r">
              <a:spcBef>
                <a:spcPts val="0"/>
              </a:spcBef>
              <a:spcAft>
                <a:spcPts val="0"/>
              </a:spcAft>
              <a:buNone/>
              <a:defRPr sz="1100">
                <a:solidFill>
                  <a:schemeClr val="dk1"/>
                </a:solidFill>
                <a:latin typeface="Cambria"/>
                <a:ea typeface="Cambria"/>
                <a:cs typeface="Cambria"/>
                <a:sym typeface="Cambria"/>
              </a:defRPr>
            </a:lvl3pPr>
            <a:lvl4pPr indent="0" lvl="3" marL="0" marR="0" algn="r">
              <a:spcBef>
                <a:spcPts val="0"/>
              </a:spcBef>
              <a:spcAft>
                <a:spcPts val="0"/>
              </a:spcAft>
              <a:buNone/>
              <a:defRPr sz="1100">
                <a:solidFill>
                  <a:schemeClr val="dk1"/>
                </a:solidFill>
                <a:latin typeface="Cambria"/>
                <a:ea typeface="Cambria"/>
                <a:cs typeface="Cambria"/>
                <a:sym typeface="Cambria"/>
              </a:defRPr>
            </a:lvl4pPr>
            <a:lvl5pPr indent="0" lvl="4" marL="0" marR="0" algn="r">
              <a:spcBef>
                <a:spcPts val="0"/>
              </a:spcBef>
              <a:spcAft>
                <a:spcPts val="0"/>
              </a:spcAft>
              <a:buNone/>
              <a:defRPr sz="1100">
                <a:solidFill>
                  <a:schemeClr val="dk1"/>
                </a:solidFill>
                <a:latin typeface="Cambria"/>
                <a:ea typeface="Cambria"/>
                <a:cs typeface="Cambria"/>
                <a:sym typeface="Cambria"/>
              </a:defRPr>
            </a:lvl5pPr>
            <a:lvl6pPr indent="0" lvl="5" marL="0" marR="0" algn="r">
              <a:spcBef>
                <a:spcPts val="0"/>
              </a:spcBef>
              <a:spcAft>
                <a:spcPts val="0"/>
              </a:spcAft>
              <a:buNone/>
              <a:defRPr sz="1100">
                <a:solidFill>
                  <a:schemeClr val="dk1"/>
                </a:solidFill>
                <a:latin typeface="Cambria"/>
                <a:ea typeface="Cambria"/>
                <a:cs typeface="Cambria"/>
                <a:sym typeface="Cambria"/>
              </a:defRPr>
            </a:lvl6pPr>
            <a:lvl7pPr indent="0" lvl="6" marL="0" marR="0" algn="r">
              <a:spcBef>
                <a:spcPts val="0"/>
              </a:spcBef>
              <a:spcAft>
                <a:spcPts val="0"/>
              </a:spcAft>
              <a:buNone/>
              <a:defRPr sz="1100">
                <a:solidFill>
                  <a:schemeClr val="dk1"/>
                </a:solidFill>
                <a:latin typeface="Cambria"/>
                <a:ea typeface="Cambria"/>
                <a:cs typeface="Cambria"/>
                <a:sym typeface="Cambria"/>
              </a:defRPr>
            </a:lvl7pPr>
            <a:lvl8pPr indent="0" lvl="7" marL="0" marR="0" algn="r">
              <a:spcBef>
                <a:spcPts val="0"/>
              </a:spcBef>
              <a:spcAft>
                <a:spcPts val="0"/>
              </a:spcAft>
              <a:buNone/>
              <a:defRPr sz="1100">
                <a:solidFill>
                  <a:schemeClr val="dk1"/>
                </a:solidFill>
                <a:latin typeface="Cambria"/>
                <a:ea typeface="Cambria"/>
                <a:cs typeface="Cambria"/>
                <a:sym typeface="Cambria"/>
              </a:defRPr>
            </a:lvl8pPr>
            <a:lvl9pPr indent="0" lvl="8" marL="0" marR="0" algn="r">
              <a:spcBef>
                <a:spcPts val="0"/>
              </a:spcBef>
              <a:spcAft>
                <a:spcPts val="0"/>
              </a:spcAft>
              <a:buNone/>
              <a:defRPr sz="1100">
                <a:solidFill>
                  <a:schemeClr val="dk1"/>
                </a:solidFill>
                <a:latin typeface="Cambria"/>
                <a:ea typeface="Cambria"/>
                <a:cs typeface="Cambria"/>
                <a:sym typeface="Cambria"/>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transition spd="med">
    <p:fade/>
  </p:transition>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2.xml"/><Relationship Id="rId12" Type="http://schemas.openxmlformats.org/officeDocument/2006/relationships/slideLayout" Target="../slideLayouts/slideLayout11.xml"/><Relationship Id="rId1" Type="http://schemas.openxmlformats.org/officeDocument/2006/relationships/image" Target="../media/image9.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1">
            <a:alphaModFix/>
          </a:blip>
          <a:stretch>
            <a:fillRect/>
          </a:stretch>
        </a:blipFill>
      </p:bgPr>
    </p:bg>
    <p:spTree>
      <p:nvGrpSpPr>
        <p:cNvPr id="9" name="Shape 9"/>
        <p:cNvGrpSpPr/>
        <p:nvPr/>
      </p:nvGrpSpPr>
      <p:grpSpPr>
        <a:xfrm>
          <a:off x="0" y="0"/>
          <a:ext cx="0" cy="0"/>
          <a:chOff x="0" y="0"/>
          <a:chExt cx="0" cy="0"/>
        </a:xfrm>
      </p:grpSpPr>
      <p:sp>
        <p:nvSpPr>
          <p:cNvPr id="10" name="Google Shape;10;p15"/>
          <p:cNvSpPr txBox="1"/>
          <p:nvPr>
            <p:ph type="title"/>
          </p:nvPr>
        </p:nvSpPr>
        <p:spPr>
          <a:xfrm>
            <a:off x="1295400" y="381000"/>
            <a:ext cx="9601200" cy="1143000"/>
          </a:xfrm>
          <a:prstGeom prst="rect">
            <a:avLst/>
          </a:prstGeom>
          <a:noFill/>
          <a:ln>
            <a:noFill/>
          </a:ln>
        </p:spPr>
        <p:txBody>
          <a:bodyPr anchorCtr="0" anchor="b" bIns="45700" lIns="91425" spcFirstLastPara="1" rIns="91425" wrap="square" tIns="45700">
            <a:normAutofit/>
          </a:bodyPr>
          <a:lstStyle>
            <a:lvl1pPr lvl="0" marR="0" rtl="0" algn="l">
              <a:lnSpc>
                <a:spcPct val="90000"/>
              </a:lnSpc>
              <a:spcBef>
                <a:spcPts val="0"/>
              </a:spcBef>
              <a:spcAft>
                <a:spcPts val="0"/>
              </a:spcAft>
              <a:buSzPts val="1400"/>
              <a:buNone/>
              <a:defRPr b="1" i="0" sz="3200" u="none" cap="none" strike="noStrike">
                <a:solidFill>
                  <a:schemeClr val="accent1"/>
                </a:solidFill>
                <a:latin typeface="Cambria"/>
                <a:ea typeface="Cambria"/>
                <a:cs typeface="Cambria"/>
                <a:sym typeface="Cambria"/>
              </a:defRPr>
            </a:lvl1pPr>
            <a:lvl2pPr lvl="1" marR="0" rtl="0" algn="l">
              <a:lnSpc>
                <a:spcPct val="90000"/>
              </a:lnSpc>
              <a:spcBef>
                <a:spcPts val="0"/>
              </a:spcBef>
              <a:spcAft>
                <a:spcPts val="0"/>
              </a:spcAft>
              <a:buSzPts val="1400"/>
              <a:buNone/>
              <a:defRPr b="1" i="0" sz="3200" u="none" cap="none" strike="noStrike">
                <a:solidFill>
                  <a:schemeClr val="accent1"/>
                </a:solidFill>
                <a:latin typeface="Cambria"/>
                <a:ea typeface="Cambria"/>
                <a:cs typeface="Cambria"/>
                <a:sym typeface="Cambria"/>
              </a:defRPr>
            </a:lvl2pPr>
            <a:lvl3pPr lvl="2" marR="0" rtl="0" algn="l">
              <a:lnSpc>
                <a:spcPct val="90000"/>
              </a:lnSpc>
              <a:spcBef>
                <a:spcPts val="0"/>
              </a:spcBef>
              <a:spcAft>
                <a:spcPts val="0"/>
              </a:spcAft>
              <a:buSzPts val="1400"/>
              <a:buNone/>
              <a:defRPr b="1" i="0" sz="3200" u="none" cap="none" strike="noStrike">
                <a:solidFill>
                  <a:schemeClr val="accent1"/>
                </a:solidFill>
                <a:latin typeface="Cambria"/>
                <a:ea typeface="Cambria"/>
                <a:cs typeface="Cambria"/>
                <a:sym typeface="Cambria"/>
              </a:defRPr>
            </a:lvl3pPr>
            <a:lvl4pPr lvl="3" marR="0" rtl="0" algn="l">
              <a:lnSpc>
                <a:spcPct val="90000"/>
              </a:lnSpc>
              <a:spcBef>
                <a:spcPts val="0"/>
              </a:spcBef>
              <a:spcAft>
                <a:spcPts val="0"/>
              </a:spcAft>
              <a:buSzPts val="1400"/>
              <a:buNone/>
              <a:defRPr b="1" i="0" sz="3200" u="none" cap="none" strike="noStrike">
                <a:solidFill>
                  <a:schemeClr val="accent1"/>
                </a:solidFill>
                <a:latin typeface="Cambria"/>
                <a:ea typeface="Cambria"/>
                <a:cs typeface="Cambria"/>
                <a:sym typeface="Cambria"/>
              </a:defRPr>
            </a:lvl4pPr>
            <a:lvl5pPr lvl="4" marR="0" rtl="0" algn="l">
              <a:lnSpc>
                <a:spcPct val="90000"/>
              </a:lnSpc>
              <a:spcBef>
                <a:spcPts val="0"/>
              </a:spcBef>
              <a:spcAft>
                <a:spcPts val="0"/>
              </a:spcAft>
              <a:buSzPts val="1400"/>
              <a:buNone/>
              <a:defRPr b="1" i="0" sz="3200" u="none" cap="none" strike="noStrike">
                <a:solidFill>
                  <a:schemeClr val="accent1"/>
                </a:solidFill>
                <a:latin typeface="Cambria"/>
                <a:ea typeface="Cambria"/>
                <a:cs typeface="Cambria"/>
                <a:sym typeface="Cambria"/>
              </a:defRPr>
            </a:lvl5pPr>
            <a:lvl6pPr lvl="5" marR="0" rtl="0" algn="l">
              <a:lnSpc>
                <a:spcPct val="90000"/>
              </a:lnSpc>
              <a:spcBef>
                <a:spcPts val="0"/>
              </a:spcBef>
              <a:spcAft>
                <a:spcPts val="0"/>
              </a:spcAft>
              <a:buSzPts val="1400"/>
              <a:buNone/>
              <a:defRPr b="1" i="0" sz="3200" u="none" cap="none" strike="noStrike">
                <a:solidFill>
                  <a:schemeClr val="accent1"/>
                </a:solidFill>
                <a:latin typeface="Cambria"/>
                <a:ea typeface="Cambria"/>
                <a:cs typeface="Cambria"/>
                <a:sym typeface="Cambria"/>
              </a:defRPr>
            </a:lvl6pPr>
            <a:lvl7pPr lvl="6" marR="0" rtl="0" algn="l">
              <a:lnSpc>
                <a:spcPct val="90000"/>
              </a:lnSpc>
              <a:spcBef>
                <a:spcPts val="0"/>
              </a:spcBef>
              <a:spcAft>
                <a:spcPts val="0"/>
              </a:spcAft>
              <a:buSzPts val="1400"/>
              <a:buNone/>
              <a:defRPr b="1" i="0" sz="3200" u="none" cap="none" strike="noStrike">
                <a:solidFill>
                  <a:schemeClr val="accent1"/>
                </a:solidFill>
                <a:latin typeface="Cambria"/>
                <a:ea typeface="Cambria"/>
                <a:cs typeface="Cambria"/>
                <a:sym typeface="Cambria"/>
              </a:defRPr>
            </a:lvl7pPr>
            <a:lvl8pPr lvl="7" marR="0" rtl="0" algn="l">
              <a:lnSpc>
                <a:spcPct val="90000"/>
              </a:lnSpc>
              <a:spcBef>
                <a:spcPts val="0"/>
              </a:spcBef>
              <a:spcAft>
                <a:spcPts val="0"/>
              </a:spcAft>
              <a:buSzPts val="1400"/>
              <a:buNone/>
              <a:defRPr b="1" i="0" sz="3200" u="none" cap="none" strike="noStrike">
                <a:solidFill>
                  <a:schemeClr val="accent1"/>
                </a:solidFill>
                <a:latin typeface="Cambria"/>
                <a:ea typeface="Cambria"/>
                <a:cs typeface="Cambria"/>
                <a:sym typeface="Cambria"/>
              </a:defRPr>
            </a:lvl8pPr>
            <a:lvl9pPr lvl="8" marR="0" rtl="0" algn="l">
              <a:lnSpc>
                <a:spcPct val="90000"/>
              </a:lnSpc>
              <a:spcBef>
                <a:spcPts val="0"/>
              </a:spcBef>
              <a:spcAft>
                <a:spcPts val="0"/>
              </a:spcAft>
              <a:buSzPts val="1400"/>
              <a:buNone/>
              <a:defRPr b="1" i="0" sz="3200" u="none" cap="none" strike="noStrike">
                <a:solidFill>
                  <a:schemeClr val="accent1"/>
                </a:solidFill>
                <a:latin typeface="Cambria"/>
                <a:ea typeface="Cambria"/>
                <a:cs typeface="Cambria"/>
                <a:sym typeface="Cambria"/>
              </a:defRPr>
            </a:lvl9pPr>
          </a:lstStyle>
          <a:p/>
        </p:txBody>
      </p:sp>
      <p:sp>
        <p:nvSpPr>
          <p:cNvPr id="11" name="Google Shape;11;p15"/>
          <p:cNvSpPr txBox="1"/>
          <p:nvPr>
            <p:ph idx="1" type="body"/>
          </p:nvPr>
        </p:nvSpPr>
        <p:spPr>
          <a:xfrm>
            <a:off x="1295400" y="1828800"/>
            <a:ext cx="9601200" cy="4114800"/>
          </a:xfrm>
          <a:prstGeom prst="rect">
            <a:avLst/>
          </a:prstGeom>
          <a:noFill/>
          <a:ln>
            <a:noFill/>
          </a:ln>
        </p:spPr>
        <p:txBody>
          <a:bodyPr anchorCtr="0" anchor="t" bIns="45700" lIns="91425" spcFirstLastPara="1" rIns="91425" wrap="square" tIns="45700">
            <a:noAutofit/>
          </a:bodyPr>
          <a:lstStyle>
            <a:lvl1pPr indent="-355600" lvl="0" marL="457200" marR="0" rtl="0" algn="l">
              <a:lnSpc>
                <a:spcPct val="90000"/>
              </a:lnSpc>
              <a:spcBef>
                <a:spcPts val="1800"/>
              </a:spcBef>
              <a:spcAft>
                <a:spcPts val="0"/>
              </a:spcAft>
              <a:buClr>
                <a:schemeClr val="accent1"/>
              </a:buClr>
              <a:buSzPts val="2000"/>
              <a:buFont typeface="Arial"/>
              <a:buChar char="•"/>
              <a:defRPr b="0" i="0" sz="2000" u="none" cap="none" strike="noStrike">
                <a:solidFill>
                  <a:schemeClr val="dk1"/>
                </a:solidFill>
                <a:latin typeface="Cambria"/>
                <a:ea typeface="Cambria"/>
                <a:cs typeface="Cambria"/>
                <a:sym typeface="Cambria"/>
              </a:defRPr>
            </a:lvl1pPr>
            <a:lvl2pPr indent="-342900" lvl="1" marL="914400" marR="0" rtl="0" algn="l">
              <a:lnSpc>
                <a:spcPct val="90000"/>
              </a:lnSpc>
              <a:spcBef>
                <a:spcPts val="1000"/>
              </a:spcBef>
              <a:spcAft>
                <a:spcPts val="0"/>
              </a:spcAft>
              <a:buClr>
                <a:schemeClr val="accent1"/>
              </a:buClr>
              <a:buSzPts val="1800"/>
              <a:buFont typeface="Arial"/>
              <a:buChar char="•"/>
              <a:defRPr b="0" i="0" sz="1800" u="none" cap="none" strike="noStrike">
                <a:solidFill>
                  <a:schemeClr val="dk1"/>
                </a:solidFill>
                <a:latin typeface="Cambria"/>
                <a:ea typeface="Cambria"/>
                <a:cs typeface="Cambria"/>
                <a:sym typeface="Cambria"/>
              </a:defRPr>
            </a:lvl2pPr>
            <a:lvl3pPr indent="-330200" lvl="2" marL="1371600" marR="0" rtl="0" algn="l">
              <a:lnSpc>
                <a:spcPct val="90000"/>
              </a:lnSpc>
              <a:spcBef>
                <a:spcPts val="800"/>
              </a:spcBef>
              <a:spcAft>
                <a:spcPts val="0"/>
              </a:spcAft>
              <a:buClr>
                <a:schemeClr val="accent1"/>
              </a:buClr>
              <a:buSzPts val="1600"/>
              <a:buFont typeface="Arial"/>
              <a:buChar char="•"/>
              <a:defRPr b="0" i="0" sz="1600" u="none" cap="none" strike="noStrike">
                <a:solidFill>
                  <a:schemeClr val="dk1"/>
                </a:solidFill>
                <a:latin typeface="Cambria"/>
                <a:ea typeface="Cambria"/>
                <a:cs typeface="Cambria"/>
                <a:sym typeface="Cambria"/>
              </a:defRPr>
            </a:lvl3pPr>
            <a:lvl4pPr indent="-317500" lvl="3" marL="1828800" marR="0" rtl="0" algn="l">
              <a:lnSpc>
                <a:spcPct val="90000"/>
              </a:lnSpc>
              <a:spcBef>
                <a:spcPts val="800"/>
              </a:spcBef>
              <a:spcAft>
                <a:spcPts val="0"/>
              </a:spcAft>
              <a:buClr>
                <a:schemeClr val="accent1"/>
              </a:buClr>
              <a:buSzPts val="1400"/>
              <a:buFont typeface="Arial"/>
              <a:buChar char="•"/>
              <a:defRPr b="0" i="0" sz="1400" u="none" cap="none" strike="noStrike">
                <a:solidFill>
                  <a:schemeClr val="dk1"/>
                </a:solidFill>
                <a:latin typeface="Cambria"/>
                <a:ea typeface="Cambria"/>
                <a:cs typeface="Cambria"/>
                <a:sym typeface="Cambria"/>
              </a:defRPr>
            </a:lvl4pPr>
            <a:lvl5pPr indent="-317500" lvl="4" marL="2286000" marR="0" rtl="0" algn="l">
              <a:lnSpc>
                <a:spcPct val="90000"/>
              </a:lnSpc>
              <a:spcBef>
                <a:spcPts val="800"/>
              </a:spcBef>
              <a:spcAft>
                <a:spcPts val="0"/>
              </a:spcAft>
              <a:buClr>
                <a:schemeClr val="accent1"/>
              </a:buClr>
              <a:buSzPts val="1400"/>
              <a:buFont typeface="Arial"/>
              <a:buChar char="•"/>
              <a:defRPr b="0" i="0" sz="1400" u="none" cap="none" strike="noStrike">
                <a:solidFill>
                  <a:schemeClr val="dk1"/>
                </a:solidFill>
                <a:latin typeface="Cambria"/>
                <a:ea typeface="Cambria"/>
                <a:cs typeface="Cambria"/>
                <a:sym typeface="Cambria"/>
              </a:defRPr>
            </a:lvl5pPr>
            <a:lvl6pPr indent="-317500" lvl="5" marL="2743200" marR="0" rtl="0" algn="l">
              <a:lnSpc>
                <a:spcPct val="90000"/>
              </a:lnSpc>
              <a:spcBef>
                <a:spcPts val="800"/>
              </a:spcBef>
              <a:spcAft>
                <a:spcPts val="0"/>
              </a:spcAft>
              <a:buClr>
                <a:schemeClr val="accent1"/>
              </a:buClr>
              <a:buSzPts val="1400"/>
              <a:buFont typeface="Arial"/>
              <a:buChar char="•"/>
              <a:defRPr b="0" i="0" sz="1400" u="none" cap="none" strike="noStrike">
                <a:solidFill>
                  <a:schemeClr val="dk1"/>
                </a:solidFill>
                <a:latin typeface="Cambria"/>
                <a:ea typeface="Cambria"/>
                <a:cs typeface="Cambria"/>
                <a:sym typeface="Cambria"/>
              </a:defRPr>
            </a:lvl6pPr>
            <a:lvl7pPr indent="-317500" lvl="6" marL="3200400" marR="0" rtl="0" algn="l">
              <a:lnSpc>
                <a:spcPct val="90000"/>
              </a:lnSpc>
              <a:spcBef>
                <a:spcPts val="800"/>
              </a:spcBef>
              <a:spcAft>
                <a:spcPts val="0"/>
              </a:spcAft>
              <a:buClr>
                <a:schemeClr val="accent1"/>
              </a:buClr>
              <a:buSzPts val="1400"/>
              <a:buFont typeface="Arial"/>
              <a:buChar char="•"/>
              <a:defRPr b="0" i="0" sz="1400" u="none" cap="none" strike="noStrike">
                <a:solidFill>
                  <a:schemeClr val="dk1"/>
                </a:solidFill>
                <a:latin typeface="Cambria"/>
                <a:ea typeface="Cambria"/>
                <a:cs typeface="Cambria"/>
                <a:sym typeface="Cambria"/>
              </a:defRPr>
            </a:lvl7pPr>
            <a:lvl8pPr indent="-317500" lvl="7" marL="3657600" marR="0" rtl="0" algn="l">
              <a:lnSpc>
                <a:spcPct val="90000"/>
              </a:lnSpc>
              <a:spcBef>
                <a:spcPts val="800"/>
              </a:spcBef>
              <a:spcAft>
                <a:spcPts val="0"/>
              </a:spcAft>
              <a:buClr>
                <a:schemeClr val="accent1"/>
              </a:buClr>
              <a:buSzPts val="1400"/>
              <a:buFont typeface="Arial"/>
              <a:buChar char="•"/>
              <a:defRPr b="0" i="0" sz="1400" u="none" cap="none" strike="noStrike">
                <a:solidFill>
                  <a:schemeClr val="dk1"/>
                </a:solidFill>
                <a:latin typeface="Cambria"/>
                <a:ea typeface="Cambria"/>
                <a:cs typeface="Cambria"/>
                <a:sym typeface="Cambria"/>
              </a:defRPr>
            </a:lvl8pPr>
            <a:lvl9pPr indent="-228600" lvl="8" marL="4114800" marR="0" rtl="0" algn="l">
              <a:lnSpc>
                <a:spcPct val="90000"/>
              </a:lnSpc>
              <a:spcBef>
                <a:spcPts val="800"/>
              </a:spcBef>
              <a:spcAft>
                <a:spcPts val="0"/>
              </a:spcAft>
              <a:buClr>
                <a:schemeClr val="accent1"/>
              </a:buClr>
              <a:buSzPts val="1400"/>
              <a:buFont typeface="Arial"/>
              <a:buNone/>
              <a:defRPr b="0" i="0" sz="1400" u="none" cap="none" strike="noStrike">
                <a:solidFill>
                  <a:schemeClr val="dk1"/>
                </a:solidFill>
                <a:latin typeface="Cambria"/>
                <a:ea typeface="Cambria"/>
                <a:cs typeface="Cambria"/>
                <a:sym typeface="Cambria"/>
              </a:defRPr>
            </a:lvl9pPr>
          </a:lstStyle>
          <a:p/>
        </p:txBody>
      </p:sp>
      <p:sp>
        <p:nvSpPr>
          <p:cNvPr id="12" name="Google Shape;12;p15"/>
          <p:cNvSpPr txBox="1"/>
          <p:nvPr>
            <p:ph idx="11" type="ftr"/>
          </p:nvPr>
        </p:nvSpPr>
        <p:spPr>
          <a:xfrm>
            <a:off x="1295400" y="6419850"/>
            <a:ext cx="5181600" cy="238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100" u="none" cap="none" strike="noStrike">
                <a:solidFill>
                  <a:schemeClr val="dk1"/>
                </a:solidFill>
                <a:latin typeface="Cambria"/>
                <a:ea typeface="Cambria"/>
                <a:cs typeface="Cambria"/>
                <a:sym typeface="Cambria"/>
              </a:defRPr>
            </a:lvl1pPr>
            <a:lvl2pPr lvl="1" marR="0" rtl="0" algn="l">
              <a:spcBef>
                <a:spcPts val="0"/>
              </a:spcBef>
              <a:spcAft>
                <a:spcPts val="0"/>
              </a:spcAft>
              <a:buSzPts val="1400"/>
              <a:buNone/>
              <a:defRPr b="0" i="0" sz="1800" u="none" cap="none" strike="noStrike">
                <a:solidFill>
                  <a:schemeClr val="dk1"/>
                </a:solidFill>
                <a:latin typeface="Cambria"/>
                <a:ea typeface="Cambria"/>
                <a:cs typeface="Cambria"/>
                <a:sym typeface="Cambria"/>
              </a:defRPr>
            </a:lvl2pPr>
            <a:lvl3pPr lvl="2" marR="0" rtl="0" algn="l">
              <a:spcBef>
                <a:spcPts val="0"/>
              </a:spcBef>
              <a:spcAft>
                <a:spcPts val="0"/>
              </a:spcAft>
              <a:buSzPts val="1400"/>
              <a:buNone/>
              <a:defRPr b="0" i="0" sz="1800" u="none" cap="none" strike="noStrike">
                <a:solidFill>
                  <a:schemeClr val="dk1"/>
                </a:solidFill>
                <a:latin typeface="Cambria"/>
                <a:ea typeface="Cambria"/>
                <a:cs typeface="Cambria"/>
                <a:sym typeface="Cambria"/>
              </a:defRPr>
            </a:lvl3pPr>
            <a:lvl4pPr lvl="3" marR="0" rtl="0" algn="l">
              <a:spcBef>
                <a:spcPts val="0"/>
              </a:spcBef>
              <a:spcAft>
                <a:spcPts val="0"/>
              </a:spcAft>
              <a:buSzPts val="1400"/>
              <a:buNone/>
              <a:defRPr b="0" i="0" sz="1800" u="none" cap="none" strike="noStrike">
                <a:solidFill>
                  <a:schemeClr val="dk1"/>
                </a:solidFill>
                <a:latin typeface="Cambria"/>
                <a:ea typeface="Cambria"/>
                <a:cs typeface="Cambria"/>
                <a:sym typeface="Cambria"/>
              </a:defRPr>
            </a:lvl4pPr>
            <a:lvl5pPr lvl="4" marR="0" rtl="0" algn="l">
              <a:spcBef>
                <a:spcPts val="0"/>
              </a:spcBef>
              <a:spcAft>
                <a:spcPts val="0"/>
              </a:spcAft>
              <a:buSzPts val="1400"/>
              <a:buNone/>
              <a:defRPr b="0" i="0" sz="1800" u="none" cap="none" strike="noStrike">
                <a:solidFill>
                  <a:schemeClr val="dk1"/>
                </a:solidFill>
                <a:latin typeface="Cambria"/>
                <a:ea typeface="Cambria"/>
                <a:cs typeface="Cambria"/>
                <a:sym typeface="Cambria"/>
              </a:defRPr>
            </a:lvl5pPr>
            <a:lvl6pPr lvl="5" marR="0" rtl="0" algn="l">
              <a:spcBef>
                <a:spcPts val="0"/>
              </a:spcBef>
              <a:spcAft>
                <a:spcPts val="0"/>
              </a:spcAft>
              <a:buSzPts val="1400"/>
              <a:buNone/>
              <a:defRPr b="0" i="0" sz="1800" u="none" cap="none" strike="noStrike">
                <a:solidFill>
                  <a:schemeClr val="dk1"/>
                </a:solidFill>
                <a:latin typeface="Cambria"/>
                <a:ea typeface="Cambria"/>
                <a:cs typeface="Cambria"/>
                <a:sym typeface="Cambria"/>
              </a:defRPr>
            </a:lvl6pPr>
            <a:lvl7pPr lvl="6" marR="0" rtl="0" algn="l">
              <a:spcBef>
                <a:spcPts val="0"/>
              </a:spcBef>
              <a:spcAft>
                <a:spcPts val="0"/>
              </a:spcAft>
              <a:buSzPts val="1400"/>
              <a:buNone/>
              <a:defRPr b="0" i="0" sz="1800" u="none" cap="none" strike="noStrike">
                <a:solidFill>
                  <a:schemeClr val="dk1"/>
                </a:solidFill>
                <a:latin typeface="Cambria"/>
                <a:ea typeface="Cambria"/>
                <a:cs typeface="Cambria"/>
                <a:sym typeface="Cambria"/>
              </a:defRPr>
            </a:lvl7pPr>
            <a:lvl8pPr lvl="7" marR="0" rtl="0" algn="l">
              <a:spcBef>
                <a:spcPts val="0"/>
              </a:spcBef>
              <a:spcAft>
                <a:spcPts val="0"/>
              </a:spcAft>
              <a:buSzPts val="1400"/>
              <a:buNone/>
              <a:defRPr b="0" i="0" sz="1800" u="none" cap="none" strike="noStrike">
                <a:solidFill>
                  <a:schemeClr val="dk1"/>
                </a:solidFill>
                <a:latin typeface="Cambria"/>
                <a:ea typeface="Cambria"/>
                <a:cs typeface="Cambria"/>
                <a:sym typeface="Cambria"/>
              </a:defRPr>
            </a:lvl8pPr>
            <a:lvl9pPr lvl="8" marR="0" rtl="0" algn="l">
              <a:spcBef>
                <a:spcPts val="0"/>
              </a:spcBef>
              <a:spcAft>
                <a:spcPts val="0"/>
              </a:spcAft>
              <a:buSzPts val="1400"/>
              <a:buNone/>
              <a:defRPr b="0" i="0" sz="1800" u="none" cap="none" strike="noStrike">
                <a:solidFill>
                  <a:schemeClr val="dk1"/>
                </a:solidFill>
                <a:latin typeface="Cambria"/>
                <a:ea typeface="Cambria"/>
                <a:cs typeface="Cambria"/>
                <a:sym typeface="Cambria"/>
              </a:defRPr>
            </a:lvl9pPr>
          </a:lstStyle>
          <a:p/>
        </p:txBody>
      </p:sp>
      <p:sp>
        <p:nvSpPr>
          <p:cNvPr id="13" name="Google Shape;13;p15"/>
          <p:cNvSpPr txBox="1"/>
          <p:nvPr>
            <p:ph idx="10" type="dt"/>
          </p:nvPr>
        </p:nvSpPr>
        <p:spPr>
          <a:xfrm>
            <a:off x="8556625" y="6419850"/>
            <a:ext cx="1350963" cy="238125"/>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b="0" i="0" sz="1100" u="none" cap="none" strike="noStrike">
                <a:solidFill>
                  <a:schemeClr val="dk1"/>
                </a:solidFill>
                <a:latin typeface="Cambria"/>
                <a:ea typeface="Cambria"/>
                <a:cs typeface="Cambria"/>
                <a:sym typeface="Cambria"/>
              </a:defRPr>
            </a:lvl1pPr>
            <a:lvl2pPr lvl="1" marR="0" rtl="0" algn="l">
              <a:spcBef>
                <a:spcPts val="0"/>
              </a:spcBef>
              <a:spcAft>
                <a:spcPts val="0"/>
              </a:spcAft>
              <a:buSzPts val="1400"/>
              <a:buNone/>
              <a:defRPr b="0" i="0" sz="1800" u="none" cap="none" strike="noStrike">
                <a:solidFill>
                  <a:schemeClr val="dk1"/>
                </a:solidFill>
                <a:latin typeface="Cambria"/>
                <a:ea typeface="Cambria"/>
                <a:cs typeface="Cambria"/>
                <a:sym typeface="Cambria"/>
              </a:defRPr>
            </a:lvl2pPr>
            <a:lvl3pPr lvl="2" marR="0" rtl="0" algn="l">
              <a:spcBef>
                <a:spcPts val="0"/>
              </a:spcBef>
              <a:spcAft>
                <a:spcPts val="0"/>
              </a:spcAft>
              <a:buSzPts val="1400"/>
              <a:buNone/>
              <a:defRPr b="0" i="0" sz="1800" u="none" cap="none" strike="noStrike">
                <a:solidFill>
                  <a:schemeClr val="dk1"/>
                </a:solidFill>
                <a:latin typeface="Cambria"/>
                <a:ea typeface="Cambria"/>
                <a:cs typeface="Cambria"/>
                <a:sym typeface="Cambria"/>
              </a:defRPr>
            </a:lvl3pPr>
            <a:lvl4pPr lvl="3" marR="0" rtl="0" algn="l">
              <a:spcBef>
                <a:spcPts val="0"/>
              </a:spcBef>
              <a:spcAft>
                <a:spcPts val="0"/>
              </a:spcAft>
              <a:buSzPts val="1400"/>
              <a:buNone/>
              <a:defRPr b="0" i="0" sz="1800" u="none" cap="none" strike="noStrike">
                <a:solidFill>
                  <a:schemeClr val="dk1"/>
                </a:solidFill>
                <a:latin typeface="Cambria"/>
                <a:ea typeface="Cambria"/>
                <a:cs typeface="Cambria"/>
                <a:sym typeface="Cambria"/>
              </a:defRPr>
            </a:lvl4pPr>
            <a:lvl5pPr lvl="4" marR="0" rtl="0" algn="l">
              <a:spcBef>
                <a:spcPts val="0"/>
              </a:spcBef>
              <a:spcAft>
                <a:spcPts val="0"/>
              </a:spcAft>
              <a:buSzPts val="1400"/>
              <a:buNone/>
              <a:defRPr b="0" i="0" sz="1800" u="none" cap="none" strike="noStrike">
                <a:solidFill>
                  <a:schemeClr val="dk1"/>
                </a:solidFill>
                <a:latin typeface="Cambria"/>
                <a:ea typeface="Cambria"/>
                <a:cs typeface="Cambria"/>
                <a:sym typeface="Cambria"/>
              </a:defRPr>
            </a:lvl5pPr>
            <a:lvl6pPr lvl="5" marR="0" rtl="0" algn="l">
              <a:spcBef>
                <a:spcPts val="0"/>
              </a:spcBef>
              <a:spcAft>
                <a:spcPts val="0"/>
              </a:spcAft>
              <a:buSzPts val="1400"/>
              <a:buNone/>
              <a:defRPr b="0" i="0" sz="1800" u="none" cap="none" strike="noStrike">
                <a:solidFill>
                  <a:schemeClr val="dk1"/>
                </a:solidFill>
                <a:latin typeface="Cambria"/>
                <a:ea typeface="Cambria"/>
                <a:cs typeface="Cambria"/>
                <a:sym typeface="Cambria"/>
              </a:defRPr>
            </a:lvl6pPr>
            <a:lvl7pPr lvl="6" marR="0" rtl="0" algn="l">
              <a:spcBef>
                <a:spcPts val="0"/>
              </a:spcBef>
              <a:spcAft>
                <a:spcPts val="0"/>
              </a:spcAft>
              <a:buSzPts val="1400"/>
              <a:buNone/>
              <a:defRPr b="0" i="0" sz="1800" u="none" cap="none" strike="noStrike">
                <a:solidFill>
                  <a:schemeClr val="dk1"/>
                </a:solidFill>
                <a:latin typeface="Cambria"/>
                <a:ea typeface="Cambria"/>
                <a:cs typeface="Cambria"/>
                <a:sym typeface="Cambria"/>
              </a:defRPr>
            </a:lvl7pPr>
            <a:lvl8pPr lvl="7" marR="0" rtl="0" algn="l">
              <a:spcBef>
                <a:spcPts val="0"/>
              </a:spcBef>
              <a:spcAft>
                <a:spcPts val="0"/>
              </a:spcAft>
              <a:buSzPts val="1400"/>
              <a:buNone/>
              <a:defRPr b="0" i="0" sz="1800" u="none" cap="none" strike="noStrike">
                <a:solidFill>
                  <a:schemeClr val="dk1"/>
                </a:solidFill>
                <a:latin typeface="Cambria"/>
                <a:ea typeface="Cambria"/>
                <a:cs typeface="Cambria"/>
                <a:sym typeface="Cambria"/>
              </a:defRPr>
            </a:lvl8pPr>
            <a:lvl9pPr lvl="8" marR="0" rtl="0" algn="l">
              <a:spcBef>
                <a:spcPts val="0"/>
              </a:spcBef>
              <a:spcAft>
                <a:spcPts val="0"/>
              </a:spcAft>
              <a:buSzPts val="1400"/>
              <a:buNone/>
              <a:defRPr b="0" i="0" sz="1800" u="none" cap="none" strike="noStrike">
                <a:solidFill>
                  <a:schemeClr val="dk1"/>
                </a:solidFill>
                <a:latin typeface="Cambria"/>
                <a:ea typeface="Cambria"/>
                <a:cs typeface="Cambria"/>
                <a:sym typeface="Cambria"/>
              </a:defRPr>
            </a:lvl9pPr>
          </a:lstStyle>
          <a:p/>
        </p:txBody>
      </p:sp>
      <p:sp>
        <p:nvSpPr>
          <p:cNvPr id="14" name="Google Shape;14;p15"/>
          <p:cNvSpPr txBox="1"/>
          <p:nvPr>
            <p:ph idx="12" type="sldNum"/>
          </p:nvPr>
        </p:nvSpPr>
        <p:spPr>
          <a:xfrm>
            <a:off x="10198100" y="6419850"/>
            <a:ext cx="698500" cy="238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spcAft>
                <a:spcPts val="0"/>
              </a:spcAft>
              <a:buNone/>
              <a:defRPr b="0" i="0" sz="1100" u="none" cap="none" strike="noStrike">
                <a:solidFill>
                  <a:schemeClr val="dk1"/>
                </a:solidFill>
                <a:latin typeface="Cambria"/>
                <a:ea typeface="Cambria"/>
                <a:cs typeface="Cambria"/>
                <a:sym typeface="Cambria"/>
              </a:defRPr>
            </a:lvl1pPr>
            <a:lvl2pPr indent="0" lvl="1" marL="0" marR="0" rtl="0" algn="r">
              <a:spcBef>
                <a:spcPts val="0"/>
              </a:spcBef>
              <a:spcAft>
                <a:spcPts val="0"/>
              </a:spcAft>
              <a:buNone/>
              <a:defRPr b="0" i="0" sz="1100" u="none" cap="none" strike="noStrike">
                <a:solidFill>
                  <a:schemeClr val="dk1"/>
                </a:solidFill>
                <a:latin typeface="Cambria"/>
                <a:ea typeface="Cambria"/>
                <a:cs typeface="Cambria"/>
                <a:sym typeface="Cambria"/>
              </a:defRPr>
            </a:lvl2pPr>
            <a:lvl3pPr indent="0" lvl="2" marL="0" marR="0" rtl="0" algn="r">
              <a:spcBef>
                <a:spcPts val="0"/>
              </a:spcBef>
              <a:spcAft>
                <a:spcPts val="0"/>
              </a:spcAft>
              <a:buNone/>
              <a:defRPr b="0" i="0" sz="1100" u="none" cap="none" strike="noStrike">
                <a:solidFill>
                  <a:schemeClr val="dk1"/>
                </a:solidFill>
                <a:latin typeface="Cambria"/>
                <a:ea typeface="Cambria"/>
                <a:cs typeface="Cambria"/>
                <a:sym typeface="Cambria"/>
              </a:defRPr>
            </a:lvl3pPr>
            <a:lvl4pPr indent="0" lvl="3" marL="0" marR="0" rtl="0" algn="r">
              <a:spcBef>
                <a:spcPts val="0"/>
              </a:spcBef>
              <a:spcAft>
                <a:spcPts val="0"/>
              </a:spcAft>
              <a:buNone/>
              <a:defRPr b="0" i="0" sz="1100" u="none" cap="none" strike="noStrike">
                <a:solidFill>
                  <a:schemeClr val="dk1"/>
                </a:solidFill>
                <a:latin typeface="Cambria"/>
                <a:ea typeface="Cambria"/>
                <a:cs typeface="Cambria"/>
                <a:sym typeface="Cambria"/>
              </a:defRPr>
            </a:lvl4pPr>
            <a:lvl5pPr indent="0" lvl="4" marL="0" marR="0" rtl="0" algn="r">
              <a:spcBef>
                <a:spcPts val="0"/>
              </a:spcBef>
              <a:spcAft>
                <a:spcPts val="0"/>
              </a:spcAft>
              <a:buNone/>
              <a:defRPr b="0" i="0" sz="1100" u="none" cap="none" strike="noStrike">
                <a:solidFill>
                  <a:schemeClr val="dk1"/>
                </a:solidFill>
                <a:latin typeface="Cambria"/>
                <a:ea typeface="Cambria"/>
                <a:cs typeface="Cambria"/>
                <a:sym typeface="Cambria"/>
              </a:defRPr>
            </a:lvl5pPr>
            <a:lvl6pPr indent="0" lvl="5" marL="0" marR="0" rtl="0" algn="r">
              <a:spcBef>
                <a:spcPts val="0"/>
              </a:spcBef>
              <a:spcAft>
                <a:spcPts val="0"/>
              </a:spcAft>
              <a:buNone/>
              <a:defRPr b="0" i="0" sz="1100" u="none" cap="none" strike="noStrike">
                <a:solidFill>
                  <a:schemeClr val="dk1"/>
                </a:solidFill>
                <a:latin typeface="Cambria"/>
                <a:ea typeface="Cambria"/>
                <a:cs typeface="Cambria"/>
                <a:sym typeface="Cambria"/>
              </a:defRPr>
            </a:lvl6pPr>
            <a:lvl7pPr indent="0" lvl="6" marL="0" marR="0" rtl="0" algn="r">
              <a:spcBef>
                <a:spcPts val="0"/>
              </a:spcBef>
              <a:spcAft>
                <a:spcPts val="0"/>
              </a:spcAft>
              <a:buNone/>
              <a:defRPr b="0" i="0" sz="1100" u="none" cap="none" strike="noStrike">
                <a:solidFill>
                  <a:schemeClr val="dk1"/>
                </a:solidFill>
                <a:latin typeface="Cambria"/>
                <a:ea typeface="Cambria"/>
                <a:cs typeface="Cambria"/>
                <a:sym typeface="Cambria"/>
              </a:defRPr>
            </a:lvl7pPr>
            <a:lvl8pPr indent="0" lvl="7" marL="0" marR="0" rtl="0" algn="r">
              <a:spcBef>
                <a:spcPts val="0"/>
              </a:spcBef>
              <a:spcAft>
                <a:spcPts val="0"/>
              </a:spcAft>
              <a:buNone/>
              <a:defRPr b="0" i="0" sz="1100" u="none" cap="none" strike="noStrike">
                <a:solidFill>
                  <a:schemeClr val="dk1"/>
                </a:solidFill>
                <a:latin typeface="Cambria"/>
                <a:ea typeface="Cambria"/>
                <a:cs typeface="Cambria"/>
                <a:sym typeface="Cambria"/>
              </a:defRPr>
            </a:lvl8pPr>
            <a:lvl9pPr indent="0" lvl="8" marL="0" marR="0" rtl="0" algn="r">
              <a:spcBef>
                <a:spcPts val="0"/>
              </a:spcBef>
              <a:spcAft>
                <a:spcPts val="0"/>
              </a:spcAft>
              <a:buNone/>
              <a:defRPr b="0" i="0" sz="1100" u="none" cap="none" strike="noStrike">
                <a:solidFill>
                  <a:schemeClr val="dk1"/>
                </a:solidFill>
                <a:latin typeface="Cambria"/>
                <a:ea typeface="Cambria"/>
                <a:cs typeface="Cambria"/>
                <a:sym typeface="Cambria"/>
              </a:defRPr>
            </a:lvl9pPr>
          </a:lstStyle>
          <a:p>
            <a:pPr indent="0" lvl="0" marL="0" rtl="0" algn="r">
              <a:spcBef>
                <a:spcPts val="0"/>
              </a:spcBef>
              <a:spcAft>
                <a:spcPts val="0"/>
              </a:spcAft>
              <a:buNone/>
            </a:pPr>
            <a:fld id="{00000000-1234-1234-1234-123412341234}" type="slidenum">
              <a:rPr lang="en-IN"/>
              <a:t>‹#›</a:t>
            </a:fld>
            <a:endParaRPr/>
          </a:p>
        </p:txBody>
      </p:sp>
      <p:sp>
        <p:nvSpPr>
          <p:cNvPr id="15" name="Google Shape;15;p15"/>
          <p:cNvSpPr/>
          <p:nvPr/>
        </p:nvSpPr>
        <p:spPr>
          <a:xfrm>
            <a:off x="0" y="6257036"/>
            <a:ext cx="12192000" cy="54864"/>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mbria"/>
              <a:ea typeface="Cambria"/>
              <a:cs typeface="Cambria"/>
              <a:sym typeface="Cambria"/>
            </a:endParaRPr>
          </a:p>
        </p:txBody>
      </p:sp>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ransition spd="med">
    <p:fade/>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7.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5.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6.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8.jpg"/><Relationship Id="rId4" Type="http://schemas.openxmlformats.org/officeDocument/2006/relationships/image" Target="../media/image4.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3.jpg"/><Relationship Id="rId4" Type="http://schemas.openxmlformats.org/officeDocument/2006/relationships/image" Target="../media/image13.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1.jp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 name="Shape 89"/>
        <p:cNvGrpSpPr/>
        <p:nvPr/>
      </p:nvGrpSpPr>
      <p:grpSpPr>
        <a:xfrm>
          <a:off x="0" y="0"/>
          <a:ext cx="0" cy="0"/>
          <a:chOff x="0" y="0"/>
          <a:chExt cx="0" cy="0"/>
        </a:xfrm>
      </p:grpSpPr>
      <p:sp>
        <p:nvSpPr>
          <p:cNvPr id="90" name="Google Shape;90;p1"/>
          <p:cNvSpPr txBox="1"/>
          <p:nvPr>
            <p:ph type="ctrTitle"/>
          </p:nvPr>
        </p:nvSpPr>
        <p:spPr>
          <a:xfrm>
            <a:off x="3006986" y="2701594"/>
            <a:ext cx="7166449" cy="704850"/>
          </a:xfrm>
          <a:prstGeom prst="rect">
            <a:avLst/>
          </a:prstGeom>
          <a:noFill/>
          <a:ln>
            <a:noFill/>
          </a:ln>
        </p:spPr>
        <p:txBody>
          <a:bodyPr anchorCtr="0" anchor="b" bIns="45700" lIns="91425" spcFirstLastPara="1" rIns="91425" wrap="square" tIns="45700">
            <a:normAutofit/>
          </a:bodyPr>
          <a:lstStyle/>
          <a:p>
            <a:pPr indent="0" lvl="0" marL="0" rtl="0" algn="ctr">
              <a:lnSpc>
                <a:spcPct val="80000"/>
              </a:lnSpc>
              <a:spcBef>
                <a:spcPts val="0"/>
              </a:spcBef>
              <a:spcAft>
                <a:spcPts val="0"/>
              </a:spcAft>
              <a:buNone/>
            </a:pPr>
            <a:r>
              <a:rPr lang="en-IN" sz="4000" cap="none"/>
              <a:t>6.2-Tunnel Engineering</a:t>
            </a:r>
            <a:endParaRPr sz="4000" cap="none"/>
          </a:p>
        </p:txBody>
      </p:sp>
      <p:sp>
        <p:nvSpPr>
          <p:cNvPr id="91" name="Google Shape;91;p1"/>
          <p:cNvSpPr txBox="1"/>
          <p:nvPr>
            <p:ph idx="1" type="subTitle"/>
          </p:nvPr>
        </p:nvSpPr>
        <p:spPr>
          <a:xfrm>
            <a:off x="1066800" y="5360988"/>
            <a:ext cx="10058400" cy="365125"/>
          </a:xfrm>
          <a:prstGeom prst="rect">
            <a:avLst/>
          </a:prstGeom>
          <a:noFill/>
          <a:ln>
            <a:noFill/>
          </a:ln>
        </p:spPr>
        <p:txBody>
          <a:bodyPr anchorCtr="0" anchor="t" bIns="45700" lIns="91425" spcFirstLastPara="1" rIns="91425" wrap="square" tIns="45700">
            <a:normAutofit/>
          </a:bodyPr>
          <a:lstStyle/>
          <a:p>
            <a:pPr indent="0" lvl="0" marL="0" rtl="0" algn="r">
              <a:lnSpc>
                <a:spcPct val="80000"/>
              </a:lnSpc>
              <a:spcBef>
                <a:spcPts val="0"/>
              </a:spcBef>
              <a:spcAft>
                <a:spcPts val="0"/>
              </a:spcAft>
              <a:buSzPts val="2000"/>
              <a:buNone/>
            </a:pPr>
            <a:r>
              <a:rPr lang="en-IN" cap="none">
                <a:latin typeface="Times New Roman"/>
                <a:ea typeface="Times New Roman"/>
                <a:cs typeface="Times New Roman"/>
                <a:sym typeface="Times New Roman"/>
              </a:rPr>
              <a:t>Presented by: Abhishek Amathe, L/CE</a:t>
            </a:r>
            <a:endParaRPr cap="none">
              <a:latin typeface="Times New Roman"/>
              <a:ea typeface="Times New Roman"/>
              <a:cs typeface="Times New Roman"/>
              <a:sym typeface="Times New Roman"/>
            </a:endParaRPr>
          </a:p>
        </p:txBody>
      </p:sp>
      <p:pic>
        <p:nvPicPr>
          <p:cNvPr id="92" name="Google Shape;92;p1"/>
          <p:cNvPicPr preferRelativeResize="0"/>
          <p:nvPr/>
        </p:nvPicPr>
        <p:blipFill rotWithShape="1">
          <a:blip r:embed="rId3">
            <a:alphaModFix/>
          </a:blip>
          <a:srcRect b="0" l="0" r="0" t="0"/>
          <a:stretch/>
        </p:blipFill>
        <p:spPr>
          <a:xfrm>
            <a:off x="2157472" y="192672"/>
            <a:ext cx="856184" cy="743185"/>
          </a:xfrm>
          <a:prstGeom prst="ellipse">
            <a:avLst/>
          </a:prstGeom>
          <a:noFill/>
          <a:ln cap="rnd" cmpd="sng" w="63500">
            <a:solidFill>
              <a:srgbClr val="4C463C"/>
            </a:solidFill>
            <a:prstDash val="solid"/>
            <a:round/>
            <a:headEnd len="sm" w="sm" type="none"/>
            <a:tailEnd len="sm" w="sm" type="none"/>
          </a:ln>
          <a:effectLst>
            <a:outerShdw blurRad="381000" sx="-80000" rotWithShape="0" dir="5400000" dist="292100" sy="-18000">
              <a:srgbClr val="000000">
                <a:alpha val="21960"/>
              </a:srgbClr>
            </a:outerShdw>
          </a:effectLst>
        </p:spPr>
      </p:pic>
      <p:sp>
        <p:nvSpPr>
          <p:cNvPr id="93" name="Google Shape;93;p1"/>
          <p:cNvSpPr txBox="1"/>
          <p:nvPr/>
        </p:nvSpPr>
        <p:spPr>
          <a:xfrm>
            <a:off x="3355975" y="303213"/>
            <a:ext cx="6402174"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IN" sz="2800" u="none" cap="none" strike="noStrike">
                <a:solidFill>
                  <a:schemeClr val="dk1"/>
                </a:solidFill>
                <a:latin typeface="Times New Roman"/>
                <a:ea typeface="Times New Roman"/>
                <a:cs typeface="Times New Roman"/>
                <a:sym typeface="Times New Roman"/>
              </a:rPr>
              <a:t>JAIN POLYTECHNIC, BELAGAVI</a:t>
            </a:r>
            <a:endParaRPr/>
          </a:p>
        </p:txBody>
      </p:sp>
      <p:sp>
        <p:nvSpPr>
          <p:cNvPr id="94" name="Google Shape;94;p1"/>
          <p:cNvSpPr txBox="1"/>
          <p:nvPr/>
        </p:nvSpPr>
        <p:spPr>
          <a:xfrm>
            <a:off x="3187337" y="1430338"/>
            <a:ext cx="7389678" cy="881788"/>
          </a:xfrm>
          <a:prstGeom prst="rect">
            <a:avLst/>
          </a:prstGeom>
          <a:noFill/>
          <a:ln>
            <a:noFill/>
          </a:ln>
        </p:spPr>
        <p:txBody>
          <a:bodyPr anchorCtr="0" anchor="b" bIns="45700" lIns="91425" spcFirstLastPara="1" rIns="91425" wrap="square" tIns="45700">
            <a:normAutofit/>
          </a:bodyPr>
          <a:lstStyle/>
          <a:p>
            <a:pPr indent="0" lvl="0" marL="0" marR="0" rtl="0" algn="l">
              <a:lnSpc>
                <a:spcPct val="90000"/>
              </a:lnSpc>
              <a:spcBef>
                <a:spcPts val="0"/>
              </a:spcBef>
              <a:spcAft>
                <a:spcPts val="0"/>
              </a:spcAft>
              <a:buClr>
                <a:srgbClr val="C00000"/>
              </a:buClr>
              <a:buSzPts val="3230"/>
              <a:buFont typeface="Times New Roman"/>
              <a:buNone/>
            </a:pPr>
            <a:r>
              <a:rPr b="1" i="0" lang="en-IN" sz="3230" u="none" cap="none" strike="noStrike">
                <a:solidFill>
                  <a:srgbClr val="C00000"/>
                </a:solidFill>
                <a:latin typeface="Times New Roman"/>
                <a:ea typeface="Times New Roman"/>
                <a:cs typeface="Times New Roman"/>
                <a:sym typeface="Times New Roman"/>
              </a:rPr>
              <a:t>15CE54T – Transportation Engineering </a:t>
            </a:r>
            <a:endParaRPr b="1" i="0" sz="3230" u="none" cap="none" strike="noStrike">
              <a:solidFill>
                <a:srgbClr val="C00000"/>
              </a:solidFill>
              <a:latin typeface="Times New Roman"/>
              <a:ea typeface="Times New Roman"/>
              <a:cs typeface="Times New Roman"/>
              <a:sym typeface="Times New Roman"/>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90"/>
                                        </p:tgtEl>
                                        <p:attrNameLst>
                                          <p:attrName>style.visibility</p:attrName>
                                        </p:attrNameLst>
                                      </p:cBhvr>
                                      <p:to>
                                        <p:strVal val="visible"/>
                                      </p:to>
                                    </p:set>
                                    <p:anim calcmode="lin" valueType="num">
                                      <p:cBhvr additive="base">
                                        <p:cTn dur="2000"/>
                                        <p:tgtEl>
                                          <p:spTgt spid="90"/>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1" name="Shape 171"/>
        <p:cNvGrpSpPr/>
        <p:nvPr/>
      </p:nvGrpSpPr>
      <p:grpSpPr>
        <a:xfrm>
          <a:off x="0" y="0"/>
          <a:ext cx="0" cy="0"/>
          <a:chOff x="0" y="0"/>
          <a:chExt cx="0" cy="0"/>
        </a:xfrm>
      </p:grpSpPr>
      <p:sp>
        <p:nvSpPr>
          <p:cNvPr id="172" name="Google Shape;172;p10"/>
          <p:cNvSpPr txBox="1"/>
          <p:nvPr>
            <p:ph type="title"/>
          </p:nvPr>
        </p:nvSpPr>
        <p:spPr>
          <a:xfrm>
            <a:off x="327545" y="340056"/>
            <a:ext cx="9395347" cy="69717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None/>
            </a:pPr>
            <a:r>
              <a:rPr lang="en-IN"/>
              <a:t>VENTILATION OF THE TUNNELS</a:t>
            </a:r>
            <a:endParaRPr/>
          </a:p>
        </p:txBody>
      </p:sp>
      <p:sp>
        <p:nvSpPr>
          <p:cNvPr id="173" name="Google Shape;173;p10"/>
          <p:cNvSpPr txBox="1"/>
          <p:nvPr>
            <p:ph idx="1" type="body"/>
          </p:nvPr>
        </p:nvSpPr>
        <p:spPr>
          <a:xfrm>
            <a:off x="354842" y="914400"/>
            <a:ext cx="11163869" cy="5622877"/>
          </a:xfrm>
          <a:prstGeom prst="rect">
            <a:avLst/>
          </a:prstGeom>
          <a:noFill/>
          <a:ln>
            <a:noFill/>
          </a:ln>
        </p:spPr>
        <p:txBody>
          <a:bodyPr anchorCtr="0" anchor="t" bIns="45700" lIns="91425" spcFirstLastPara="1" rIns="91425" wrap="square" tIns="45700">
            <a:noAutofit/>
          </a:bodyPr>
          <a:lstStyle/>
          <a:p>
            <a:pPr indent="0" lvl="0" marL="44450" rtl="0" algn="l">
              <a:lnSpc>
                <a:spcPct val="150000"/>
              </a:lnSpc>
              <a:spcBef>
                <a:spcPts val="0"/>
              </a:spcBef>
              <a:spcAft>
                <a:spcPts val="0"/>
              </a:spcAft>
              <a:buSzPts val="2000"/>
              <a:buNone/>
            </a:pPr>
            <a:r>
              <a:rPr lang="en-IN">
                <a:solidFill>
                  <a:schemeClr val="dk2"/>
                </a:solidFill>
              </a:rPr>
              <a:t>Ventilation of the tunnel is the provision of sufficient quantity of fresh air in the Tunnel so that workmen in the tunnel may not feel discomfort. </a:t>
            </a:r>
            <a:endParaRPr>
              <a:solidFill>
                <a:schemeClr val="dk2"/>
              </a:solidFill>
            </a:endParaRPr>
          </a:p>
          <a:p>
            <a:pPr indent="0" lvl="0" marL="44450" rtl="0" algn="l">
              <a:lnSpc>
                <a:spcPct val="150000"/>
              </a:lnSpc>
              <a:spcBef>
                <a:spcPts val="1800"/>
              </a:spcBef>
              <a:spcAft>
                <a:spcPts val="0"/>
              </a:spcAft>
              <a:buSzPts val="2000"/>
              <a:buNone/>
            </a:pPr>
            <a:r>
              <a:rPr lang="en-IN">
                <a:solidFill>
                  <a:schemeClr val="dk2"/>
                </a:solidFill>
              </a:rPr>
              <a:t>Ventilation helps to bring down the rise in temperature inside the tunnel.</a:t>
            </a:r>
            <a:endParaRPr/>
          </a:p>
          <a:p>
            <a:pPr indent="0" lvl="0" marL="44450" rtl="0" algn="l">
              <a:lnSpc>
                <a:spcPct val="150000"/>
              </a:lnSpc>
              <a:spcBef>
                <a:spcPts val="1800"/>
              </a:spcBef>
              <a:spcAft>
                <a:spcPts val="0"/>
              </a:spcAft>
              <a:buSzPts val="2000"/>
              <a:buNone/>
            </a:pPr>
            <a:r>
              <a:rPr b="1" lang="en-IN">
                <a:solidFill>
                  <a:srgbClr val="542814"/>
                </a:solidFill>
              </a:rPr>
              <a:t>METHODS OF VENTILATION</a:t>
            </a:r>
            <a:endParaRPr/>
          </a:p>
          <a:p>
            <a:pPr indent="0" lvl="0" marL="44450" rtl="0" algn="l">
              <a:lnSpc>
                <a:spcPct val="150000"/>
              </a:lnSpc>
              <a:spcBef>
                <a:spcPts val="1800"/>
              </a:spcBef>
              <a:spcAft>
                <a:spcPts val="0"/>
              </a:spcAft>
              <a:buSzPts val="2000"/>
              <a:buNone/>
            </a:pPr>
            <a:r>
              <a:rPr lang="en-IN">
                <a:solidFill>
                  <a:schemeClr val="dk2"/>
                </a:solidFill>
              </a:rPr>
              <a:t>Any one of the following methods may be employed for providing ventilation in the tunnels :</a:t>
            </a:r>
            <a:endParaRPr/>
          </a:p>
          <a:p>
            <a:pPr indent="0" lvl="0" marL="44450" rtl="0" algn="l">
              <a:lnSpc>
                <a:spcPct val="150000"/>
              </a:lnSpc>
              <a:spcBef>
                <a:spcPts val="1800"/>
              </a:spcBef>
              <a:spcAft>
                <a:spcPts val="0"/>
              </a:spcAft>
              <a:buSzPts val="2000"/>
              <a:buNone/>
            </a:pPr>
            <a:r>
              <a:rPr lang="en-IN">
                <a:solidFill>
                  <a:schemeClr val="dk2"/>
                </a:solidFill>
              </a:rPr>
              <a:t>l. Natural methods</a:t>
            </a:r>
            <a:endParaRPr>
              <a:solidFill>
                <a:schemeClr val="dk2"/>
              </a:solidFill>
            </a:endParaRPr>
          </a:p>
          <a:p>
            <a:pPr indent="0" lvl="0" marL="44450" rtl="0" algn="l">
              <a:lnSpc>
                <a:spcPct val="150000"/>
              </a:lnSpc>
              <a:spcBef>
                <a:spcPts val="1800"/>
              </a:spcBef>
              <a:spcAft>
                <a:spcPts val="0"/>
              </a:spcAft>
              <a:buSzPts val="2000"/>
              <a:buNone/>
            </a:pPr>
            <a:r>
              <a:rPr lang="en-IN">
                <a:solidFill>
                  <a:schemeClr val="dk2"/>
                </a:solidFill>
              </a:rPr>
              <a:t>2. Mechanical methods</a:t>
            </a:r>
            <a:endParaRPr/>
          </a:p>
        </p:txBody>
      </p:sp>
      <p:sp>
        <p:nvSpPr>
          <p:cNvPr id="174" name="Google Shape;174;p10"/>
          <p:cNvSpPr txBox="1"/>
          <p:nvPr>
            <p:ph idx="11" type="ftr"/>
          </p:nvPr>
        </p:nvSpPr>
        <p:spPr>
          <a:xfrm>
            <a:off x="1295400" y="6419850"/>
            <a:ext cx="5181600" cy="238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IN"/>
              <a:t>Jain Polytechnic Belagavi</a:t>
            </a:r>
            <a:endParaRPr/>
          </a:p>
        </p:txBody>
      </p:sp>
    </p:spTree>
  </p:cSld>
  <p:clrMapOvr>
    <a:masterClrMapping/>
  </p:clrMapOvr>
  <p:transition spd="med">
    <p:fade/>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3">
                                            <p:txEl>
                                              <p:pRg end="0" st="0"/>
                                            </p:txEl>
                                          </p:spTgt>
                                        </p:tgtEl>
                                        <p:attrNameLst>
                                          <p:attrName>style.visibility</p:attrName>
                                        </p:attrNameLst>
                                      </p:cBhvr>
                                      <p:to>
                                        <p:strVal val="visible"/>
                                      </p:to>
                                    </p:set>
                                    <p:animEffect filter="fade" transition="in">
                                      <p:cBhvr>
                                        <p:cTn dur="2000"/>
                                        <p:tgtEl>
                                          <p:spTgt spid="17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3">
                                            <p:txEl>
                                              <p:pRg end="1" st="1"/>
                                            </p:txEl>
                                          </p:spTgt>
                                        </p:tgtEl>
                                        <p:attrNameLst>
                                          <p:attrName>style.visibility</p:attrName>
                                        </p:attrNameLst>
                                      </p:cBhvr>
                                      <p:to>
                                        <p:strVal val="visible"/>
                                      </p:to>
                                    </p:set>
                                    <p:animEffect filter="fade" transition="in">
                                      <p:cBhvr>
                                        <p:cTn dur="2000"/>
                                        <p:tgtEl>
                                          <p:spTgt spid="17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3">
                                            <p:txEl>
                                              <p:pRg end="2" st="2"/>
                                            </p:txEl>
                                          </p:spTgt>
                                        </p:tgtEl>
                                        <p:attrNameLst>
                                          <p:attrName>style.visibility</p:attrName>
                                        </p:attrNameLst>
                                      </p:cBhvr>
                                      <p:to>
                                        <p:strVal val="visible"/>
                                      </p:to>
                                    </p:set>
                                    <p:animEffect filter="fade" transition="in">
                                      <p:cBhvr>
                                        <p:cTn dur="2000"/>
                                        <p:tgtEl>
                                          <p:spTgt spid="173">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3">
                                            <p:txEl>
                                              <p:pRg end="3" st="3"/>
                                            </p:txEl>
                                          </p:spTgt>
                                        </p:tgtEl>
                                        <p:attrNameLst>
                                          <p:attrName>style.visibility</p:attrName>
                                        </p:attrNameLst>
                                      </p:cBhvr>
                                      <p:to>
                                        <p:strVal val="visible"/>
                                      </p:to>
                                    </p:set>
                                    <p:animEffect filter="fade" transition="in">
                                      <p:cBhvr>
                                        <p:cTn dur="2000"/>
                                        <p:tgtEl>
                                          <p:spTgt spid="173">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3">
                                            <p:txEl>
                                              <p:pRg end="4" st="4"/>
                                            </p:txEl>
                                          </p:spTgt>
                                        </p:tgtEl>
                                        <p:attrNameLst>
                                          <p:attrName>style.visibility</p:attrName>
                                        </p:attrNameLst>
                                      </p:cBhvr>
                                      <p:to>
                                        <p:strVal val="visible"/>
                                      </p:to>
                                    </p:set>
                                    <p:animEffect filter="fade" transition="in">
                                      <p:cBhvr>
                                        <p:cTn dur="2000"/>
                                        <p:tgtEl>
                                          <p:spTgt spid="173">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3">
                                            <p:txEl>
                                              <p:pRg end="5" st="5"/>
                                            </p:txEl>
                                          </p:spTgt>
                                        </p:tgtEl>
                                        <p:attrNameLst>
                                          <p:attrName>style.visibility</p:attrName>
                                        </p:attrNameLst>
                                      </p:cBhvr>
                                      <p:to>
                                        <p:strVal val="visible"/>
                                      </p:to>
                                    </p:set>
                                    <p:animEffect filter="fade" transition="in">
                                      <p:cBhvr>
                                        <p:cTn dur="2000"/>
                                        <p:tgtEl>
                                          <p:spTgt spid="173">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8" name="Shape 178"/>
        <p:cNvGrpSpPr/>
        <p:nvPr/>
      </p:nvGrpSpPr>
      <p:grpSpPr>
        <a:xfrm>
          <a:off x="0" y="0"/>
          <a:ext cx="0" cy="0"/>
          <a:chOff x="0" y="0"/>
          <a:chExt cx="0" cy="0"/>
        </a:xfrm>
      </p:grpSpPr>
      <p:sp>
        <p:nvSpPr>
          <p:cNvPr id="179" name="Google Shape;179;p11"/>
          <p:cNvSpPr txBox="1"/>
          <p:nvPr>
            <p:ph type="title"/>
          </p:nvPr>
        </p:nvSpPr>
        <p:spPr>
          <a:xfrm>
            <a:off x="394647" y="163774"/>
            <a:ext cx="9601200" cy="677838"/>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None/>
            </a:pPr>
            <a:r>
              <a:rPr lang="en-IN"/>
              <a:t>VENTILATION OF THE TUNNELS</a:t>
            </a:r>
            <a:endParaRPr/>
          </a:p>
        </p:txBody>
      </p:sp>
      <p:sp>
        <p:nvSpPr>
          <p:cNvPr id="180" name="Google Shape;180;p11"/>
          <p:cNvSpPr txBox="1"/>
          <p:nvPr>
            <p:ph idx="1" type="body"/>
          </p:nvPr>
        </p:nvSpPr>
        <p:spPr>
          <a:xfrm>
            <a:off x="340056" y="887104"/>
            <a:ext cx="9601200" cy="5056496"/>
          </a:xfrm>
          <a:prstGeom prst="rect">
            <a:avLst/>
          </a:prstGeom>
          <a:noFill/>
          <a:ln>
            <a:noFill/>
          </a:ln>
        </p:spPr>
        <p:txBody>
          <a:bodyPr anchorCtr="0" anchor="t" bIns="45700" lIns="91425" spcFirstLastPara="1" rIns="91425" wrap="square" tIns="45700">
            <a:noAutofit/>
          </a:bodyPr>
          <a:lstStyle/>
          <a:p>
            <a:pPr indent="0" lvl="0" marL="44450" rtl="0" algn="l">
              <a:lnSpc>
                <a:spcPct val="150000"/>
              </a:lnSpc>
              <a:spcBef>
                <a:spcPts val="0"/>
              </a:spcBef>
              <a:spcAft>
                <a:spcPts val="0"/>
              </a:spcAft>
              <a:buSzPts val="2000"/>
              <a:buNone/>
            </a:pPr>
            <a:r>
              <a:rPr lang="en-IN">
                <a:solidFill>
                  <a:srgbClr val="542814"/>
                </a:solidFill>
              </a:rPr>
              <a:t>l. </a:t>
            </a:r>
            <a:r>
              <a:rPr b="1" lang="en-IN">
                <a:solidFill>
                  <a:srgbClr val="542814"/>
                </a:solidFill>
              </a:rPr>
              <a:t>Natural methods</a:t>
            </a:r>
            <a:endParaRPr/>
          </a:p>
          <a:p>
            <a:pPr indent="-457200" lvl="0" marL="501650" rtl="0" algn="l">
              <a:lnSpc>
                <a:spcPct val="150000"/>
              </a:lnSpc>
              <a:spcBef>
                <a:spcPts val="1800"/>
              </a:spcBef>
              <a:spcAft>
                <a:spcPts val="0"/>
              </a:spcAft>
              <a:buSzPts val="2000"/>
              <a:buFont typeface="Cambria"/>
              <a:buAutoNum type="arabicPeriod"/>
            </a:pPr>
            <a:r>
              <a:rPr lang="en-IN">
                <a:solidFill>
                  <a:schemeClr val="dk2"/>
                </a:solidFill>
              </a:rPr>
              <a:t>Fresh ventilation to the workers in the tunnel is provided from the drift driven between the portals (From one portal to the other). </a:t>
            </a:r>
            <a:endParaRPr>
              <a:solidFill>
                <a:schemeClr val="dk2"/>
              </a:solidFill>
            </a:endParaRPr>
          </a:p>
          <a:p>
            <a:pPr indent="-457200" lvl="0" marL="501650" rtl="0" algn="l">
              <a:lnSpc>
                <a:spcPct val="150000"/>
              </a:lnSpc>
              <a:spcBef>
                <a:spcPts val="1800"/>
              </a:spcBef>
              <a:spcAft>
                <a:spcPts val="0"/>
              </a:spcAft>
              <a:buSzPts val="2000"/>
              <a:buFont typeface="Cambria"/>
              <a:buAutoNum type="arabicPeriod"/>
            </a:pPr>
            <a:r>
              <a:rPr lang="en-IN">
                <a:solidFill>
                  <a:schemeClr val="dk2"/>
                </a:solidFill>
              </a:rPr>
              <a:t>On account of difference of temperature between inside and outside of the tunnel natural ventilation is provided. It will be effective if the orientation of the tunnel is along the direction of the wind.</a:t>
            </a:r>
            <a:endParaRPr/>
          </a:p>
          <a:p>
            <a:pPr indent="-457200" lvl="0" marL="501650" rtl="0" algn="l">
              <a:lnSpc>
                <a:spcPct val="150000"/>
              </a:lnSpc>
              <a:spcBef>
                <a:spcPts val="1800"/>
              </a:spcBef>
              <a:spcAft>
                <a:spcPts val="0"/>
              </a:spcAft>
              <a:buSzPts val="2000"/>
              <a:buFont typeface="Cambria"/>
              <a:buAutoNum type="arabicPeriod"/>
            </a:pPr>
            <a:r>
              <a:rPr lang="en-IN">
                <a:solidFill>
                  <a:schemeClr val="dk2"/>
                </a:solidFill>
              </a:rPr>
              <a:t>Natural ventilation can be improved by providing shafts at a suitable interval along the alignment of a tunnel during its construction.</a:t>
            </a:r>
            <a:endParaRPr/>
          </a:p>
          <a:p>
            <a:pPr indent="0" lvl="0" marL="44450" rtl="0" algn="l">
              <a:lnSpc>
                <a:spcPct val="90000"/>
              </a:lnSpc>
              <a:spcBef>
                <a:spcPts val="1800"/>
              </a:spcBef>
              <a:spcAft>
                <a:spcPts val="0"/>
              </a:spcAft>
              <a:buSzPts val="2000"/>
              <a:buNone/>
            </a:pPr>
            <a:r>
              <a:t/>
            </a:r>
            <a:endParaRPr/>
          </a:p>
        </p:txBody>
      </p:sp>
      <p:sp>
        <p:nvSpPr>
          <p:cNvPr id="181" name="Google Shape;181;p11"/>
          <p:cNvSpPr txBox="1"/>
          <p:nvPr>
            <p:ph idx="11" type="ftr"/>
          </p:nvPr>
        </p:nvSpPr>
        <p:spPr>
          <a:xfrm>
            <a:off x="1295400" y="6419850"/>
            <a:ext cx="5181600" cy="238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IN"/>
              <a:t>Jain Polytechnic Belagavi</a:t>
            </a:r>
            <a:endParaRPr/>
          </a:p>
        </p:txBody>
      </p:sp>
    </p:spTree>
  </p:cSld>
  <p:clrMapOvr>
    <a:masterClrMapping/>
  </p:clrMapOvr>
  <p:transition spd="med">
    <p:fade/>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0">
                                            <p:txEl>
                                              <p:pRg end="0" st="0"/>
                                            </p:txEl>
                                          </p:spTgt>
                                        </p:tgtEl>
                                        <p:attrNameLst>
                                          <p:attrName>style.visibility</p:attrName>
                                        </p:attrNameLst>
                                      </p:cBhvr>
                                      <p:to>
                                        <p:strVal val="visible"/>
                                      </p:to>
                                    </p:set>
                                    <p:animEffect filter="fade" transition="in">
                                      <p:cBhvr>
                                        <p:cTn dur="2000"/>
                                        <p:tgtEl>
                                          <p:spTgt spid="18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0">
                                            <p:txEl>
                                              <p:pRg end="1" st="1"/>
                                            </p:txEl>
                                          </p:spTgt>
                                        </p:tgtEl>
                                        <p:attrNameLst>
                                          <p:attrName>style.visibility</p:attrName>
                                        </p:attrNameLst>
                                      </p:cBhvr>
                                      <p:to>
                                        <p:strVal val="visible"/>
                                      </p:to>
                                    </p:set>
                                    <p:animEffect filter="fade" transition="in">
                                      <p:cBhvr>
                                        <p:cTn dur="2000"/>
                                        <p:tgtEl>
                                          <p:spTgt spid="18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0">
                                            <p:txEl>
                                              <p:pRg end="2" st="2"/>
                                            </p:txEl>
                                          </p:spTgt>
                                        </p:tgtEl>
                                        <p:attrNameLst>
                                          <p:attrName>style.visibility</p:attrName>
                                        </p:attrNameLst>
                                      </p:cBhvr>
                                      <p:to>
                                        <p:strVal val="visible"/>
                                      </p:to>
                                    </p:set>
                                    <p:animEffect filter="fade" transition="in">
                                      <p:cBhvr>
                                        <p:cTn dur="2000"/>
                                        <p:tgtEl>
                                          <p:spTgt spid="180">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0">
                                            <p:txEl>
                                              <p:pRg end="3" st="3"/>
                                            </p:txEl>
                                          </p:spTgt>
                                        </p:tgtEl>
                                        <p:attrNameLst>
                                          <p:attrName>style.visibility</p:attrName>
                                        </p:attrNameLst>
                                      </p:cBhvr>
                                      <p:to>
                                        <p:strVal val="visible"/>
                                      </p:to>
                                    </p:set>
                                    <p:animEffect filter="fade" transition="in">
                                      <p:cBhvr>
                                        <p:cTn dur="2000"/>
                                        <p:tgtEl>
                                          <p:spTgt spid="180">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0">
                                            <p:txEl>
                                              <p:pRg end="4" st="4"/>
                                            </p:txEl>
                                          </p:spTgt>
                                        </p:tgtEl>
                                        <p:attrNameLst>
                                          <p:attrName>style.visibility</p:attrName>
                                        </p:attrNameLst>
                                      </p:cBhvr>
                                      <p:to>
                                        <p:strVal val="visible"/>
                                      </p:to>
                                    </p:set>
                                    <p:animEffect filter="fade" transition="in">
                                      <p:cBhvr>
                                        <p:cTn dur="2000"/>
                                        <p:tgtEl>
                                          <p:spTgt spid="180">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5" name="Shape 185"/>
        <p:cNvGrpSpPr/>
        <p:nvPr/>
      </p:nvGrpSpPr>
      <p:grpSpPr>
        <a:xfrm>
          <a:off x="0" y="0"/>
          <a:ext cx="0" cy="0"/>
          <a:chOff x="0" y="0"/>
          <a:chExt cx="0" cy="0"/>
        </a:xfrm>
      </p:grpSpPr>
      <p:sp>
        <p:nvSpPr>
          <p:cNvPr id="186" name="Google Shape;186;p12"/>
          <p:cNvSpPr txBox="1"/>
          <p:nvPr>
            <p:ph type="title"/>
          </p:nvPr>
        </p:nvSpPr>
        <p:spPr>
          <a:xfrm>
            <a:off x="381000" y="272954"/>
            <a:ext cx="9601200" cy="664191"/>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None/>
            </a:pPr>
            <a:r>
              <a:rPr lang="en-IN"/>
              <a:t>VENTILATION OF THE TUNNELS</a:t>
            </a:r>
            <a:endParaRPr/>
          </a:p>
        </p:txBody>
      </p:sp>
      <p:sp>
        <p:nvSpPr>
          <p:cNvPr id="187" name="Google Shape;187;p12"/>
          <p:cNvSpPr txBox="1"/>
          <p:nvPr>
            <p:ph idx="1" type="body"/>
          </p:nvPr>
        </p:nvSpPr>
        <p:spPr>
          <a:xfrm>
            <a:off x="382137" y="928047"/>
            <a:ext cx="10631606" cy="5295332"/>
          </a:xfrm>
          <a:prstGeom prst="rect">
            <a:avLst/>
          </a:prstGeom>
          <a:noFill/>
          <a:ln>
            <a:noFill/>
          </a:ln>
        </p:spPr>
        <p:txBody>
          <a:bodyPr anchorCtr="0" anchor="t" bIns="45700" lIns="91425" spcFirstLastPara="1" rIns="91425" wrap="square" tIns="45700">
            <a:noAutofit/>
          </a:bodyPr>
          <a:lstStyle/>
          <a:p>
            <a:pPr indent="0" lvl="0" marL="44450" rtl="0" algn="l">
              <a:lnSpc>
                <a:spcPct val="90000"/>
              </a:lnSpc>
              <a:spcBef>
                <a:spcPts val="0"/>
              </a:spcBef>
              <a:spcAft>
                <a:spcPts val="0"/>
              </a:spcAft>
              <a:buSzPts val="2000"/>
              <a:buNone/>
            </a:pPr>
            <a:r>
              <a:rPr b="1" lang="en-IN">
                <a:solidFill>
                  <a:srgbClr val="542814"/>
                </a:solidFill>
              </a:rPr>
              <a:t>2. Mechanical methods</a:t>
            </a:r>
            <a:endParaRPr b="1">
              <a:solidFill>
                <a:srgbClr val="542814"/>
              </a:solidFill>
            </a:endParaRPr>
          </a:p>
          <a:p>
            <a:pPr indent="-457200" lvl="0" marL="501650" rtl="0" algn="just">
              <a:lnSpc>
                <a:spcPct val="200000"/>
              </a:lnSpc>
              <a:spcBef>
                <a:spcPts val="1800"/>
              </a:spcBef>
              <a:spcAft>
                <a:spcPts val="0"/>
              </a:spcAft>
              <a:buSzPts val="2000"/>
              <a:buFont typeface="Cambria"/>
              <a:buAutoNum type="alphaLcPeriod"/>
            </a:pPr>
            <a:r>
              <a:rPr lang="en-IN">
                <a:solidFill>
                  <a:srgbClr val="542814"/>
                </a:solidFill>
              </a:rPr>
              <a:t>Blowing</a:t>
            </a:r>
            <a:r>
              <a:rPr lang="en-IN">
                <a:solidFill>
                  <a:schemeClr val="dk2"/>
                </a:solidFill>
              </a:rPr>
              <a:t>: In this method, fresh air is blown by blower fans. The fans are mounted in one or more input shafts. The foul air is forced out through the portals.</a:t>
            </a:r>
            <a:endParaRPr/>
          </a:p>
          <a:p>
            <a:pPr indent="-457200" lvl="0" marL="501650" rtl="0" algn="just">
              <a:lnSpc>
                <a:spcPct val="200000"/>
              </a:lnSpc>
              <a:spcBef>
                <a:spcPts val="1800"/>
              </a:spcBef>
              <a:spcAft>
                <a:spcPts val="0"/>
              </a:spcAft>
              <a:buSzPts val="2000"/>
              <a:buFont typeface="Cambria"/>
              <a:buAutoNum type="alphaLcPeriod"/>
            </a:pPr>
            <a:r>
              <a:rPr lang="en-IN">
                <a:solidFill>
                  <a:srgbClr val="542814"/>
                </a:solidFill>
              </a:rPr>
              <a:t>Exhausting:</a:t>
            </a:r>
            <a:r>
              <a:rPr lang="en-IN">
                <a:solidFill>
                  <a:schemeClr val="dk2"/>
                </a:solidFill>
              </a:rPr>
              <a:t> This is also referred as 'Vacuum Process' and in this method, foul air and dust are taken out into an exhausting duct near the working face thus creating a flow of fresh air into the tunnel from the portal or inlet-shafts.</a:t>
            </a:r>
            <a:endParaRPr/>
          </a:p>
        </p:txBody>
      </p:sp>
      <p:sp>
        <p:nvSpPr>
          <p:cNvPr id="188" name="Google Shape;188;p12"/>
          <p:cNvSpPr txBox="1"/>
          <p:nvPr>
            <p:ph idx="11" type="ftr"/>
          </p:nvPr>
        </p:nvSpPr>
        <p:spPr>
          <a:xfrm>
            <a:off x="1295400" y="6419850"/>
            <a:ext cx="5181600" cy="238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IN"/>
              <a:t>Jain Polytechnic Belagavi</a:t>
            </a:r>
            <a:endParaRPr/>
          </a:p>
        </p:txBody>
      </p:sp>
    </p:spTree>
  </p:cSld>
  <p:clrMapOvr>
    <a:masterClrMapping/>
  </p:clrMapOvr>
  <p:transition spd="med">
    <p:fade/>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7">
                                            <p:txEl>
                                              <p:pRg end="0" st="0"/>
                                            </p:txEl>
                                          </p:spTgt>
                                        </p:tgtEl>
                                        <p:attrNameLst>
                                          <p:attrName>style.visibility</p:attrName>
                                        </p:attrNameLst>
                                      </p:cBhvr>
                                      <p:to>
                                        <p:strVal val="visible"/>
                                      </p:to>
                                    </p:set>
                                    <p:animEffect filter="fade" transition="in">
                                      <p:cBhvr>
                                        <p:cTn dur="2000"/>
                                        <p:tgtEl>
                                          <p:spTgt spid="18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7">
                                            <p:txEl>
                                              <p:pRg end="1" st="1"/>
                                            </p:txEl>
                                          </p:spTgt>
                                        </p:tgtEl>
                                        <p:attrNameLst>
                                          <p:attrName>style.visibility</p:attrName>
                                        </p:attrNameLst>
                                      </p:cBhvr>
                                      <p:to>
                                        <p:strVal val="visible"/>
                                      </p:to>
                                    </p:set>
                                    <p:animEffect filter="fade" transition="in">
                                      <p:cBhvr>
                                        <p:cTn dur="2000"/>
                                        <p:tgtEl>
                                          <p:spTgt spid="18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7">
                                            <p:txEl>
                                              <p:pRg end="2" st="2"/>
                                            </p:txEl>
                                          </p:spTgt>
                                        </p:tgtEl>
                                        <p:attrNameLst>
                                          <p:attrName>style.visibility</p:attrName>
                                        </p:attrNameLst>
                                      </p:cBhvr>
                                      <p:to>
                                        <p:strVal val="visible"/>
                                      </p:to>
                                    </p:set>
                                    <p:animEffect filter="fade" transition="in">
                                      <p:cBhvr>
                                        <p:cTn dur="2000"/>
                                        <p:tgtEl>
                                          <p:spTgt spid="187">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2" name="Shape 192"/>
        <p:cNvGrpSpPr/>
        <p:nvPr/>
      </p:nvGrpSpPr>
      <p:grpSpPr>
        <a:xfrm>
          <a:off x="0" y="0"/>
          <a:ext cx="0" cy="0"/>
          <a:chOff x="0" y="0"/>
          <a:chExt cx="0" cy="0"/>
        </a:xfrm>
      </p:grpSpPr>
      <p:sp>
        <p:nvSpPr>
          <p:cNvPr id="193" name="Google Shape;193;p13"/>
          <p:cNvSpPr txBox="1"/>
          <p:nvPr>
            <p:ph type="title"/>
          </p:nvPr>
        </p:nvSpPr>
        <p:spPr>
          <a:xfrm>
            <a:off x="271818" y="394648"/>
            <a:ext cx="9601200" cy="751764"/>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None/>
            </a:pPr>
            <a:r>
              <a:rPr lang="en-IN"/>
              <a:t>VENTILATION OF THE TUNNELS</a:t>
            </a:r>
            <a:endParaRPr/>
          </a:p>
        </p:txBody>
      </p:sp>
      <p:sp>
        <p:nvSpPr>
          <p:cNvPr id="194" name="Google Shape;194;p13"/>
          <p:cNvSpPr txBox="1"/>
          <p:nvPr>
            <p:ph idx="1" type="body"/>
          </p:nvPr>
        </p:nvSpPr>
        <p:spPr>
          <a:xfrm>
            <a:off x="258170" y="1255594"/>
            <a:ext cx="5951561" cy="4913194"/>
          </a:xfrm>
          <a:prstGeom prst="rect">
            <a:avLst/>
          </a:prstGeom>
          <a:noFill/>
          <a:ln>
            <a:noFill/>
          </a:ln>
        </p:spPr>
        <p:txBody>
          <a:bodyPr anchorCtr="0" anchor="t" bIns="45700" lIns="91425" spcFirstLastPara="1" rIns="91425" wrap="square" tIns="45700">
            <a:noAutofit/>
          </a:bodyPr>
          <a:lstStyle/>
          <a:p>
            <a:pPr indent="0" lvl="0" marL="44450" rtl="0" algn="l">
              <a:lnSpc>
                <a:spcPct val="150000"/>
              </a:lnSpc>
              <a:spcBef>
                <a:spcPts val="0"/>
              </a:spcBef>
              <a:spcAft>
                <a:spcPts val="0"/>
              </a:spcAft>
              <a:buSzPts val="2000"/>
              <a:buNone/>
            </a:pPr>
            <a:r>
              <a:rPr lang="en-IN">
                <a:solidFill>
                  <a:srgbClr val="542814"/>
                </a:solidFill>
              </a:rPr>
              <a:t>c. Combination of blowing and exhausting</a:t>
            </a:r>
            <a:r>
              <a:rPr lang="en-IN">
                <a:solidFill>
                  <a:schemeClr val="dk2"/>
                </a:solidFill>
              </a:rPr>
              <a:t>: In this method, blower and exhaust fans are provided for providing fresh air in the tunnel and sucking foul air from the tunnel respectively.</a:t>
            </a:r>
            <a:endParaRPr>
              <a:solidFill>
                <a:schemeClr val="dk2"/>
              </a:solidFill>
            </a:endParaRPr>
          </a:p>
          <a:p>
            <a:pPr indent="0" lvl="0" marL="44450" rtl="0" algn="l">
              <a:lnSpc>
                <a:spcPct val="90000"/>
              </a:lnSpc>
              <a:spcBef>
                <a:spcPts val="1800"/>
              </a:spcBef>
              <a:spcAft>
                <a:spcPts val="0"/>
              </a:spcAft>
              <a:buSzPts val="2000"/>
              <a:buNone/>
            </a:pPr>
            <a:r>
              <a:t/>
            </a:r>
            <a:endParaRPr/>
          </a:p>
        </p:txBody>
      </p:sp>
      <p:sp>
        <p:nvSpPr>
          <p:cNvPr id="195" name="Google Shape;195;p13"/>
          <p:cNvSpPr txBox="1"/>
          <p:nvPr>
            <p:ph idx="11" type="ftr"/>
          </p:nvPr>
        </p:nvSpPr>
        <p:spPr>
          <a:xfrm>
            <a:off x="1295400" y="6419850"/>
            <a:ext cx="5181600" cy="238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IN"/>
              <a:t>Jain Polytechnic Belagavi</a:t>
            </a:r>
            <a:endParaRPr/>
          </a:p>
        </p:txBody>
      </p:sp>
      <p:pic>
        <p:nvPicPr>
          <p:cNvPr id="196" name="Google Shape;196;p13"/>
          <p:cNvPicPr preferRelativeResize="0"/>
          <p:nvPr/>
        </p:nvPicPr>
        <p:blipFill rotWithShape="1">
          <a:blip r:embed="rId3">
            <a:alphaModFix/>
          </a:blip>
          <a:srcRect b="0" l="0" r="0" t="0"/>
          <a:stretch/>
        </p:blipFill>
        <p:spPr>
          <a:xfrm>
            <a:off x="4053385" y="2693685"/>
            <a:ext cx="8138615" cy="3533379"/>
          </a:xfrm>
          <a:prstGeom prst="rect">
            <a:avLst/>
          </a:prstGeom>
          <a:noFill/>
          <a:ln>
            <a:noFill/>
          </a:ln>
        </p:spPr>
      </p:pic>
    </p:spTree>
  </p:cSld>
  <p:clrMapOvr>
    <a:masterClrMapping/>
  </p:clrMapOvr>
  <p:transition spd="med">
    <p:fade/>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196"/>
                                        </p:tgtEl>
                                        <p:attrNameLst>
                                          <p:attrName>style.visibility</p:attrName>
                                        </p:attrNameLst>
                                      </p:cBhvr>
                                      <p:to>
                                        <p:strVal val="visible"/>
                                      </p:to>
                                    </p:set>
                                    <p:anim calcmode="lin" valueType="num">
                                      <p:cBhvr additive="base">
                                        <p:cTn dur="2000"/>
                                        <p:tgtEl>
                                          <p:spTgt spid="196"/>
                                        </p:tgtEl>
                                        <p:attrNameLst>
                                          <p:attrName>ppt_w</p:attrName>
                                        </p:attrNameLst>
                                      </p:cBhvr>
                                      <p:tavLst>
                                        <p:tav fmla="" tm="0">
                                          <p:val>
                                            <p:strVal val="0"/>
                                          </p:val>
                                        </p:tav>
                                        <p:tav fmla="" tm="100000">
                                          <p:val>
                                            <p:strVal val="#ppt_w"/>
                                          </p:val>
                                        </p:tav>
                                      </p:tavLst>
                                    </p:anim>
                                    <p:anim calcmode="lin" valueType="num">
                                      <p:cBhvr additive="base">
                                        <p:cTn dur="2000"/>
                                        <p:tgtEl>
                                          <p:spTgt spid="196"/>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4">
                                            <p:txEl>
                                              <p:pRg end="0" st="0"/>
                                            </p:txEl>
                                          </p:spTgt>
                                        </p:tgtEl>
                                        <p:attrNameLst>
                                          <p:attrName>style.visibility</p:attrName>
                                        </p:attrNameLst>
                                      </p:cBhvr>
                                      <p:to>
                                        <p:strVal val="visible"/>
                                      </p:to>
                                    </p:set>
                                    <p:animEffect filter="fade" transition="in">
                                      <p:cBhvr>
                                        <p:cTn dur="2000"/>
                                        <p:tgtEl>
                                          <p:spTgt spid="19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4">
                                            <p:txEl>
                                              <p:pRg end="1" st="1"/>
                                            </p:txEl>
                                          </p:spTgt>
                                        </p:tgtEl>
                                        <p:attrNameLst>
                                          <p:attrName>style.visibility</p:attrName>
                                        </p:attrNameLst>
                                      </p:cBhvr>
                                      <p:to>
                                        <p:strVal val="visible"/>
                                      </p:to>
                                    </p:set>
                                    <p:animEffect filter="fade" transition="in">
                                      <p:cBhvr>
                                        <p:cTn dur="2000"/>
                                        <p:tgtEl>
                                          <p:spTgt spid="194">
                                            <p:txEl>
                                              <p:pRg end="1" st="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spTree>
      <p:nvGrpSpPr>
        <p:cNvPr id="200" name="Shape 200"/>
        <p:cNvGrpSpPr/>
        <p:nvPr/>
      </p:nvGrpSpPr>
      <p:grpSpPr>
        <a:xfrm>
          <a:off x="0" y="0"/>
          <a:ext cx="0" cy="0"/>
          <a:chOff x="0" y="0"/>
          <a:chExt cx="0" cy="0"/>
        </a:xfrm>
      </p:grpSpPr>
      <p:sp>
        <p:nvSpPr>
          <p:cNvPr id="201" name="Google Shape;201;p14"/>
          <p:cNvSpPr txBox="1"/>
          <p:nvPr>
            <p:ph type="title"/>
          </p:nvPr>
        </p:nvSpPr>
        <p:spPr>
          <a:xfrm>
            <a:off x="408295" y="232012"/>
            <a:ext cx="9601200" cy="595952"/>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None/>
            </a:pPr>
            <a:r>
              <a:rPr lang="en-IN"/>
              <a:t>DRAINAGE OF TUNNELS</a:t>
            </a:r>
            <a:endParaRPr/>
          </a:p>
        </p:txBody>
      </p:sp>
      <p:sp>
        <p:nvSpPr>
          <p:cNvPr id="202" name="Google Shape;202;p14"/>
          <p:cNvSpPr txBox="1"/>
          <p:nvPr>
            <p:ph idx="1" type="body"/>
          </p:nvPr>
        </p:nvSpPr>
        <p:spPr>
          <a:xfrm>
            <a:off x="341194" y="723331"/>
            <a:ext cx="7206018" cy="5472753"/>
          </a:xfrm>
          <a:prstGeom prst="rect">
            <a:avLst/>
          </a:prstGeom>
          <a:noFill/>
          <a:ln>
            <a:noFill/>
          </a:ln>
        </p:spPr>
        <p:txBody>
          <a:bodyPr anchorCtr="0" anchor="t" bIns="45700" lIns="91425" spcFirstLastPara="1" rIns="91425" wrap="square" tIns="45700">
            <a:noAutofit/>
          </a:bodyPr>
          <a:lstStyle/>
          <a:p>
            <a:pPr indent="0" lvl="0" marL="44450" rtl="0" algn="just">
              <a:lnSpc>
                <a:spcPct val="150000"/>
              </a:lnSpc>
              <a:spcBef>
                <a:spcPts val="0"/>
              </a:spcBef>
              <a:spcAft>
                <a:spcPts val="0"/>
              </a:spcAft>
              <a:buSzPts val="2000"/>
              <a:buNone/>
            </a:pPr>
            <a:r>
              <a:rPr lang="en-IN">
                <a:solidFill>
                  <a:schemeClr val="dk2"/>
                </a:solidFill>
              </a:rPr>
              <a:t>The art of collection and removal of water entering the tunnels during and after their construction is known as drainage of tunnels.</a:t>
            </a:r>
            <a:endParaRPr/>
          </a:p>
          <a:p>
            <a:pPr indent="0" lvl="0" marL="44450" rtl="0" algn="l">
              <a:lnSpc>
                <a:spcPct val="150000"/>
              </a:lnSpc>
              <a:spcBef>
                <a:spcPts val="1800"/>
              </a:spcBef>
              <a:spcAft>
                <a:spcPts val="0"/>
              </a:spcAft>
              <a:buSzPts val="2000"/>
              <a:buNone/>
            </a:pPr>
            <a:r>
              <a:rPr lang="en-IN">
                <a:solidFill>
                  <a:schemeClr val="dk2"/>
                </a:solidFill>
              </a:rPr>
              <a:t>Generally at the time of construction the water which is used for wet drilling and which comes through seepage is removed by pumps. </a:t>
            </a:r>
            <a:endParaRPr>
              <a:solidFill>
                <a:schemeClr val="dk2"/>
              </a:solidFill>
            </a:endParaRPr>
          </a:p>
          <a:p>
            <a:pPr indent="0" lvl="0" marL="44450" rtl="0" algn="l">
              <a:lnSpc>
                <a:spcPct val="150000"/>
              </a:lnSpc>
              <a:spcBef>
                <a:spcPts val="1800"/>
              </a:spcBef>
              <a:spcAft>
                <a:spcPts val="0"/>
              </a:spcAft>
              <a:buSzPts val="2000"/>
              <a:buNone/>
            </a:pPr>
            <a:r>
              <a:rPr lang="en-IN">
                <a:solidFill>
                  <a:schemeClr val="dk2"/>
                </a:solidFill>
              </a:rPr>
              <a:t>After the completion of the tunnel the water is taken out by means of open drains provided in the centre or both sides of the tunnel by gravitational force.</a:t>
            </a:r>
            <a:endParaRPr/>
          </a:p>
          <a:p>
            <a:pPr indent="0" lvl="0" marL="44450" rtl="0" algn="l">
              <a:lnSpc>
                <a:spcPct val="150000"/>
              </a:lnSpc>
              <a:spcBef>
                <a:spcPts val="1800"/>
              </a:spcBef>
              <a:spcAft>
                <a:spcPts val="0"/>
              </a:spcAft>
              <a:buSzPts val="2000"/>
              <a:buNone/>
            </a:pPr>
            <a:r>
              <a:rPr lang="en-IN">
                <a:solidFill>
                  <a:schemeClr val="dk2"/>
                </a:solidFill>
              </a:rPr>
              <a:t> Sufficient slope is provided in the drains to take out water from the tunnel.</a:t>
            </a:r>
            <a:endParaRPr/>
          </a:p>
          <a:p>
            <a:pPr indent="0" lvl="0" marL="44450" rtl="0" algn="l">
              <a:lnSpc>
                <a:spcPct val="90000"/>
              </a:lnSpc>
              <a:spcBef>
                <a:spcPts val="1800"/>
              </a:spcBef>
              <a:spcAft>
                <a:spcPts val="0"/>
              </a:spcAft>
              <a:buSzPts val="2000"/>
              <a:buNone/>
            </a:pPr>
            <a:r>
              <a:t/>
            </a:r>
            <a:endParaRPr/>
          </a:p>
        </p:txBody>
      </p:sp>
      <p:sp>
        <p:nvSpPr>
          <p:cNvPr id="203" name="Google Shape;203;p14"/>
          <p:cNvSpPr txBox="1"/>
          <p:nvPr>
            <p:ph idx="11" type="ftr"/>
          </p:nvPr>
        </p:nvSpPr>
        <p:spPr>
          <a:xfrm>
            <a:off x="1295400" y="6419850"/>
            <a:ext cx="5181600" cy="238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IN"/>
              <a:t>Jain Polytechnic Belagavi</a:t>
            </a:r>
            <a:endParaRPr/>
          </a:p>
        </p:txBody>
      </p:sp>
      <p:pic>
        <p:nvPicPr>
          <p:cNvPr id="204" name="Google Shape;204;p14"/>
          <p:cNvPicPr preferRelativeResize="0"/>
          <p:nvPr/>
        </p:nvPicPr>
        <p:blipFill rotWithShape="1">
          <a:blip r:embed="rId3">
            <a:alphaModFix/>
          </a:blip>
          <a:srcRect b="0" l="0" r="0" t="0"/>
          <a:stretch/>
        </p:blipFill>
        <p:spPr>
          <a:xfrm>
            <a:off x="7655967" y="321006"/>
            <a:ext cx="4190289" cy="5615851"/>
          </a:xfrm>
          <a:prstGeom prst="rect">
            <a:avLst/>
          </a:prstGeom>
          <a:noFill/>
          <a:ln>
            <a:noFill/>
          </a:ln>
        </p:spPr>
      </p:pic>
      <p:cxnSp>
        <p:nvCxnSpPr>
          <p:cNvPr id="205" name="Google Shape;205;p14"/>
          <p:cNvCxnSpPr/>
          <p:nvPr/>
        </p:nvCxnSpPr>
        <p:spPr>
          <a:xfrm flipH="1">
            <a:off x="8598089" y="4039737"/>
            <a:ext cx="696036" cy="464024"/>
          </a:xfrm>
          <a:prstGeom prst="straightConnector1">
            <a:avLst/>
          </a:prstGeom>
          <a:noFill/>
          <a:ln cap="flat" cmpd="sng" w="28575">
            <a:solidFill>
              <a:srgbClr val="00B0F0"/>
            </a:solidFill>
            <a:prstDash val="solid"/>
            <a:miter lim="800000"/>
            <a:headEnd len="sm" w="sm" type="none"/>
            <a:tailEnd len="med" w="med" type="stealth"/>
          </a:ln>
        </p:spPr>
      </p:cxnSp>
    </p:spTree>
  </p:cSld>
  <p:clrMapOvr>
    <a:masterClrMapping/>
  </p:clrMapOvr>
  <p:transition spd="med">
    <p:fade/>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2">
                                            <p:txEl>
                                              <p:pRg end="0" st="0"/>
                                            </p:txEl>
                                          </p:spTgt>
                                        </p:tgtEl>
                                        <p:attrNameLst>
                                          <p:attrName>style.visibility</p:attrName>
                                        </p:attrNameLst>
                                      </p:cBhvr>
                                      <p:to>
                                        <p:strVal val="visible"/>
                                      </p:to>
                                    </p:set>
                                    <p:animEffect filter="fade" transition="in">
                                      <p:cBhvr>
                                        <p:cTn dur="2000"/>
                                        <p:tgtEl>
                                          <p:spTgt spid="20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2">
                                            <p:txEl>
                                              <p:pRg end="1" st="1"/>
                                            </p:txEl>
                                          </p:spTgt>
                                        </p:tgtEl>
                                        <p:attrNameLst>
                                          <p:attrName>style.visibility</p:attrName>
                                        </p:attrNameLst>
                                      </p:cBhvr>
                                      <p:to>
                                        <p:strVal val="visible"/>
                                      </p:to>
                                    </p:set>
                                    <p:animEffect filter="fade" transition="in">
                                      <p:cBhvr>
                                        <p:cTn dur="2000"/>
                                        <p:tgtEl>
                                          <p:spTgt spid="20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2">
                                            <p:txEl>
                                              <p:pRg end="2" st="2"/>
                                            </p:txEl>
                                          </p:spTgt>
                                        </p:tgtEl>
                                        <p:attrNameLst>
                                          <p:attrName>style.visibility</p:attrName>
                                        </p:attrNameLst>
                                      </p:cBhvr>
                                      <p:to>
                                        <p:strVal val="visible"/>
                                      </p:to>
                                    </p:set>
                                    <p:animEffect filter="fade" transition="in">
                                      <p:cBhvr>
                                        <p:cTn dur="2000"/>
                                        <p:tgtEl>
                                          <p:spTgt spid="202">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2">
                                            <p:txEl>
                                              <p:pRg end="3" st="3"/>
                                            </p:txEl>
                                          </p:spTgt>
                                        </p:tgtEl>
                                        <p:attrNameLst>
                                          <p:attrName>style.visibility</p:attrName>
                                        </p:attrNameLst>
                                      </p:cBhvr>
                                      <p:to>
                                        <p:strVal val="visible"/>
                                      </p:to>
                                    </p:set>
                                    <p:animEffect filter="fade" transition="in">
                                      <p:cBhvr>
                                        <p:cTn dur="2000"/>
                                        <p:tgtEl>
                                          <p:spTgt spid="202">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2">
                                            <p:txEl>
                                              <p:pRg end="4" st="4"/>
                                            </p:txEl>
                                          </p:spTgt>
                                        </p:tgtEl>
                                        <p:attrNameLst>
                                          <p:attrName>style.visibility</p:attrName>
                                        </p:attrNameLst>
                                      </p:cBhvr>
                                      <p:to>
                                        <p:strVal val="visible"/>
                                      </p:to>
                                    </p:set>
                                    <p:animEffect filter="fade" transition="in">
                                      <p:cBhvr>
                                        <p:cTn dur="2000"/>
                                        <p:tgtEl>
                                          <p:spTgt spid="202">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 name="Shape 98"/>
        <p:cNvGrpSpPr/>
        <p:nvPr/>
      </p:nvGrpSpPr>
      <p:grpSpPr>
        <a:xfrm>
          <a:off x="0" y="0"/>
          <a:ext cx="0" cy="0"/>
          <a:chOff x="0" y="0"/>
          <a:chExt cx="0" cy="0"/>
        </a:xfrm>
      </p:grpSpPr>
      <p:sp>
        <p:nvSpPr>
          <p:cNvPr id="99" name="Google Shape;99;p2"/>
          <p:cNvSpPr txBox="1"/>
          <p:nvPr>
            <p:ph type="title"/>
          </p:nvPr>
        </p:nvSpPr>
        <p:spPr>
          <a:xfrm>
            <a:off x="1295400" y="381000"/>
            <a:ext cx="9601200" cy="11430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None/>
            </a:pPr>
            <a:r>
              <a:rPr lang="en-IN"/>
              <a:t>CONTENT</a:t>
            </a:r>
            <a:endParaRPr/>
          </a:p>
        </p:txBody>
      </p:sp>
      <p:sp>
        <p:nvSpPr>
          <p:cNvPr id="100" name="Google Shape;100;p2"/>
          <p:cNvSpPr txBox="1"/>
          <p:nvPr>
            <p:ph idx="1" type="body"/>
          </p:nvPr>
        </p:nvSpPr>
        <p:spPr>
          <a:xfrm>
            <a:off x="1295400" y="1828800"/>
            <a:ext cx="9601200" cy="4114800"/>
          </a:xfrm>
          <a:prstGeom prst="rect">
            <a:avLst/>
          </a:prstGeom>
          <a:noFill/>
          <a:ln>
            <a:noFill/>
          </a:ln>
        </p:spPr>
        <p:txBody>
          <a:bodyPr anchorCtr="0" anchor="t" bIns="45700" lIns="91425" spcFirstLastPara="1" rIns="91425" wrap="square" tIns="45700">
            <a:noAutofit/>
          </a:bodyPr>
          <a:lstStyle/>
          <a:p>
            <a:pPr indent="-228600" lvl="0" marL="273050" rtl="0" algn="l">
              <a:lnSpc>
                <a:spcPct val="90000"/>
              </a:lnSpc>
              <a:spcBef>
                <a:spcPts val="0"/>
              </a:spcBef>
              <a:spcAft>
                <a:spcPts val="0"/>
              </a:spcAft>
              <a:buSzPts val="2000"/>
              <a:buChar char="•"/>
            </a:pPr>
            <a:r>
              <a:rPr lang="en-IN"/>
              <a:t>Transferring alignment inside the tunnel</a:t>
            </a:r>
            <a:endParaRPr/>
          </a:p>
          <a:p>
            <a:pPr indent="-228600" lvl="0" marL="273050" rtl="0" algn="l">
              <a:lnSpc>
                <a:spcPct val="90000"/>
              </a:lnSpc>
              <a:spcBef>
                <a:spcPts val="1800"/>
              </a:spcBef>
              <a:spcAft>
                <a:spcPts val="0"/>
              </a:spcAft>
              <a:buSzPts val="2000"/>
              <a:buChar char="•"/>
            </a:pPr>
            <a:r>
              <a:rPr lang="en-IN"/>
              <a:t>Size and shapes of tunnels</a:t>
            </a:r>
            <a:endParaRPr/>
          </a:p>
          <a:p>
            <a:pPr indent="-228600" lvl="0" marL="273050" rtl="0" algn="l">
              <a:lnSpc>
                <a:spcPct val="90000"/>
              </a:lnSpc>
              <a:spcBef>
                <a:spcPts val="1800"/>
              </a:spcBef>
              <a:spcAft>
                <a:spcPts val="0"/>
              </a:spcAft>
              <a:buSzPts val="2000"/>
              <a:buChar char="•"/>
            </a:pPr>
            <a:r>
              <a:rPr lang="en-IN"/>
              <a:t> Mucking</a:t>
            </a:r>
            <a:endParaRPr/>
          </a:p>
          <a:p>
            <a:pPr indent="-228600" lvl="0" marL="273050" rtl="0" algn="l">
              <a:lnSpc>
                <a:spcPct val="90000"/>
              </a:lnSpc>
              <a:spcBef>
                <a:spcPts val="1800"/>
              </a:spcBef>
              <a:spcAft>
                <a:spcPts val="0"/>
              </a:spcAft>
              <a:buSzPts val="2000"/>
              <a:buChar char="•"/>
            </a:pPr>
            <a:r>
              <a:rPr lang="en-IN"/>
              <a:t> Concept of shafts</a:t>
            </a:r>
            <a:endParaRPr/>
          </a:p>
          <a:p>
            <a:pPr indent="-228600" lvl="0" marL="273050" rtl="0" algn="l">
              <a:lnSpc>
                <a:spcPct val="90000"/>
              </a:lnSpc>
              <a:spcBef>
                <a:spcPts val="1800"/>
              </a:spcBef>
              <a:spcAft>
                <a:spcPts val="0"/>
              </a:spcAft>
              <a:buSzPts val="2000"/>
              <a:buChar char="•"/>
            </a:pPr>
            <a:r>
              <a:rPr lang="en-IN"/>
              <a:t>Objects of tunnel lining</a:t>
            </a:r>
            <a:endParaRPr/>
          </a:p>
          <a:p>
            <a:pPr indent="-228600" lvl="0" marL="273050" rtl="0" algn="l">
              <a:lnSpc>
                <a:spcPct val="90000"/>
              </a:lnSpc>
              <a:spcBef>
                <a:spcPts val="1800"/>
              </a:spcBef>
              <a:spcAft>
                <a:spcPts val="0"/>
              </a:spcAft>
              <a:buSzPts val="2000"/>
              <a:buChar char="•"/>
            </a:pPr>
            <a:r>
              <a:rPr lang="en-IN"/>
              <a:t> Ventilation and drainage in tunnels</a:t>
            </a:r>
            <a:endParaRPr/>
          </a:p>
        </p:txBody>
      </p:sp>
      <p:sp>
        <p:nvSpPr>
          <p:cNvPr id="101" name="Google Shape;101;p2"/>
          <p:cNvSpPr txBox="1"/>
          <p:nvPr>
            <p:ph idx="11" type="ftr"/>
          </p:nvPr>
        </p:nvSpPr>
        <p:spPr>
          <a:xfrm>
            <a:off x="1295400" y="6419850"/>
            <a:ext cx="5181600" cy="238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IN"/>
              <a:t>Jain Polytechnic Belagavi</a:t>
            </a:r>
            <a:endParaRPr/>
          </a:p>
        </p:txBody>
      </p:sp>
    </p:spTree>
  </p:cSld>
  <p:clrMapOvr>
    <a:masterClrMapping/>
  </p:clrMapOvr>
  <p:transition spd="med">
    <p:fade/>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0">
                                            <p:txEl>
                                              <p:pRg end="0" st="0"/>
                                            </p:txEl>
                                          </p:spTgt>
                                        </p:tgtEl>
                                        <p:attrNameLst>
                                          <p:attrName>style.visibility</p:attrName>
                                        </p:attrNameLst>
                                      </p:cBhvr>
                                      <p:to>
                                        <p:strVal val="visible"/>
                                      </p:to>
                                    </p:set>
                                    <p:animEffect filter="fade" transition="in">
                                      <p:cBhvr>
                                        <p:cTn dur="2000"/>
                                        <p:tgtEl>
                                          <p:spTgt spid="10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0">
                                            <p:txEl>
                                              <p:pRg end="1" st="1"/>
                                            </p:txEl>
                                          </p:spTgt>
                                        </p:tgtEl>
                                        <p:attrNameLst>
                                          <p:attrName>style.visibility</p:attrName>
                                        </p:attrNameLst>
                                      </p:cBhvr>
                                      <p:to>
                                        <p:strVal val="visible"/>
                                      </p:to>
                                    </p:set>
                                    <p:animEffect filter="fade" transition="in">
                                      <p:cBhvr>
                                        <p:cTn dur="2000"/>
                                        <p:tgtEl>
                                          <p:spTgt spid="10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0">
                                            <p:txEl>
                                              <p:pRg end="2" st="2"/>
                                            </p:txEl>
                                          </p:spTgt>
                                        </p:tgtEl>
                                        <p:attrNameLst>
                                          <p:attrName>style.visibility</p:attrName>
                                        </p:attrNameLst>
                                      </p:cBhvr>
                                      <p:to>
                                        <p:strVal val="visible"/>
                                      </p:to>
                                    </p:set>
                                    <p:animEffect filter="fade" transition="in">
                                      <p:cBhvr>
                                        <p:cTn dur="2000"/>
                                        <p:tgtEl>
                                          <p:spTgt spid="100">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0">
                                            <p:txEl>
                                              <p:pRg end="3" st="3"/>
                                            </p:txEl>
                                          </p:spTgt>
                                        </p:tgtEl>
                                        <p:attrNameLst>
                                          <p:attrName>style.visibility</p:attrName>
                                        </p:attrNameLst>
                                      </p:cBhvr>
                                      <p:to>
                                        <p:strVal val="visible"/>
                                      </p:to>
                                    </p:set>
                                    <p:animEffect filter="fade" transition="in">
                                      <p:cBhvr>
                                        <p:cTn dur="2000"/>
                                        <p:tgtEl>
                                          <p:spTgt spid="100">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0">
                                            <p:txEl>
                                              <p:pRg end="4" st="4"/>
                                            </p:txEl>
                                          </p:spTgt>
                                        </p:tgtEl>
                                        <p:attrNameLst>
                                          <p:attrName>style.visibility</p:attrName>
                                        </p:attrNameLst>
                                      </p:cBhvr>
                                      <p:to>
                                        <p:strVal val="visible"/>
                                      </p:to>
                                    </p:set>
                                    <p:animEffect filter="fade" transition="in">
                                      <p:cBhvr>
                                        <p:cTn dur="2000"/>
                                        <p:tgtEl>
                                          <p:spTgt spid="100">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0">
                                            <p:txEl>
                                              <p:pRg end="5" st="5"/>
                                            </p:txEl>
                                          </p:spTgt>
                                        </p:tgtEl>
                                        <p:attrNameLst>
                                          <p:attrName>style.visibility</p:attrName>
                                        </p:attrNameLst>
                                      </p:cBhvr>
                                      <p:to>
                                        <p:strVal val="visible"/>
                                      </p:to>
                                    </p:set>
                                    <p:animEffect filter="fade" transition="in">
                                      <p:cBhvr>
                                        <p:cTn dur="2000"/>
                                        <p:tgtEl>
                                          <p:spTgt spid="100">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 name="Shape 105"/>
        <p:cNvGrpSpPr/>
        <p:nvPr/>
      </p:nvGrpSpPr>
      <p:grpSpPr>
        <a:xfrm>
          <a:off x="0" y="0"/>
          <a:ext cx="0" cy="0"/>
          <a:chOff x="0" y="0"/>
          <a:chExt cx="0" cy="0"/>
        </a:xfrm>
      </p:grpSpPr>
      <p:sp>
        <p:nvSpPr>
          <p:cNvPr id="106" name="Google Shape;106;p3"/>
          <p:cNvSpPr txBox="1"/>
          <p:nvPr>
            <p:ph type="title"/>
          </p:nvPr>
        </p:nvSpPr>
        <p:spPr>
          <a:xfrm>
            <a:off x="491319" y="376451"/>
            <a:ext cx="9982200" cy="6504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None/>
            </a:pPr>
            <a:r>
              <a:rPr lang="en-IN"/>
              <a:t>TRANSFERRING ALIGNMENT INSIDE THE TUNNEL</a:t>
            </a:r>
            <a:endParaRPr/>
          </a:p>
        </p:txBody>
      </p:sp>
      <p:sp>
        <p:nvSpPr>
          <p:cNvPr id="107" name="Google Shape;107;p3"/>
          <p:cNvSpPr txBox="1"/>
          <p:nvPr>
            <p:ph idx="1" type="body"/>
          </p:nvPr>
        </p:nvSpPr>
        <p:spPr>
          <a:xfrm>
            <a:off x="776784" y="1263555"/>
            <a:ext cx="6497400" cy="4694700"/>
          </a:xfrm>
          <a:prstGeom prst="rect">
            <a:avLst/>
          </a:prstGeom>
          <a:noFill/>
          <a:ln>
            <a:noFill/>
          </a:ln>
        </p:spPr>
        <p:txBody>
          <a:bodyPr anchorCtr="0" anchor="t" bIns="45700" lIns="91425" spcFirstLastPara="1" rIns="91425" wrap="square" tIns="45700">
            <a:noAutofit/>
          </a:bodyPr>
          <a:lstStyle/>
          <a:p>
            <a:pPr indent="0" lvl="0" marL="44450" rtl="0" algn="l">
              <a:lnSpc>
                <a:spcPct val="100000"/>
              </a:lnSpc>
              <a:spcBef>
                <a:spcPts val="0"/>
              </a:spcBef>
              <a:spcAft>
                <a:spcPts val="0"/>
              </a:spcAft>
              <a:buSzPts val="2000"/>
              <a:buNone/>
            </a:pPr>
            <a:r>
              <a:rPr b="1" lang="en-IN">
                <a:solidFill>
                  <a:schemeClr val="dk2"/>
                </a:solidFill>
              </a:rPr>
              <a:t>Central line transference to the Inside of the Tunnel</a:t>
            </a:r>
            <a:endParaRPr/>
          </a:p>
          <a:p>
            <a:pPr indent="-457200" lvl="0" marL="501650" rtl="0" algn="just">
              <a:lnSpc>
                <a:spcPct val="100000"/>
              </a:lnSpc>
              <a:spcBef>
                <a:spcPts val="1800"/>
              </a:spcBef>
              <a:spcAft>
                <a:spcPts val="0"/>
              </a:spcAft>
              <a:buSzPts val="2000"/>
              <a:buFont typeface="Cambria"/>
              <a:buAutoNum type="arabicPeriod"/>
            </a:pPr>
            <a:r>
              <a:rPr lang="en-IN">
                <a:solidFill>
                  <a:schemeClr val="dk2"/>
                </a:solidFill>
              </a:rPr>
              <a:t>This operation is very important as the alignment entirely depends upon this operation. </a:t>
            </a:r>
            <a:endParaRPr>
              <a:solidFill>
                <a:schemeClr val="dk2"/>
              </a:solidFill>
            </a:endParaRPr>
          </a:p>
          <a:p>
            <a:pPr indent="-457200" lvl="0" marL="501650" rtl="0" algn="just">
              <a:lnSpc>
                <a:spcPct val="100000"/>
              </a:lnSpc>
              <a:spcBef>
                <a:spcPts val="1800"/>
              </a:spcBef>
              <a:spcAft>
                <a:spcPts val="0"/>
              </a:spcAft>
              <a:buSzPts val="2000"/>
              <a:buFont typeface="Cambria"/>
              <a:buAutoNum type="arabicPeriod"/>
            </a:pPr>
            <a:r>
              <a:rPr lang="en-IN">
                <a:solidFill>
                  <a:schemeClr val="dk2"/>
                </a:solidFill>
              </a:rPr>
              <a:t>It must be done carefully. This work needs utmost care and accuracy in execution. If it is not done carefully, centre line worked from opposite faces will not meet.</a:t>
            </a:r>
            <a:endParaRPr/>
          </a:p>
          <a:p>
            <a:pPr indent="-457200" lvl="0" marL="501650" rtl="0" algn="just">
              <a:lnSpc>
                <a:spcPct val="100000"/>
              </a:lnSpc>
              <a:spcBef>
                <a:spcPts val="1800"/>
              </a:spcBef>
              <a:spcAft>
                <a:spcPts val="0"/>
              </a:spcAft>
              <a:buSzPts val="2000"/>
              <a:buFont typeface="Cambria"/>
              <a:buAutoNum type="arabicPeriod"/>
            </a:pPr>
            <a:r>
              <a:rPr lang="en-IN">
                <a:solidFill>
                  <a:schemeClr val="dk2"/>
                </a:solidFill>
              </a:rPr>
              <a:t>Thus deviation in centre line will cause over breaking resulting in additional expenditure especially when the tunnelling is done in hard rock.</a:t>
            </a:r>
            <a:endParaRPr/>
          </a:p>
          <a:p>
            <a:pPr indent="0" lvl="0" marL="44450" rtl="0" algn="l">
              <a:lnSpc>
                <a:spcPct val="100000"/>
              </a:lnSpc>
              <a:spcBef>
                <a:spcPts val="1800"/>
              </a:spcBef>
              <a:spcAft>
                <a:spcPts val="0"/>
              </a:spcAft>
              <a:buSzPts val="2000"/>
              <a:buNone/>
            </a:pPr>
            <a:r>
              <a:t/>
            </a:r>
            <a:endParaRPr/>
          </a:p>
        </p:txBody>
      </p:sp>
      <p:sp>
        <p:nvSpPr>
          <p:cNvPr id="108" name="Google Shape;108;p3"/>
          <p:cNvSpPr txBox="1"/>
          <p:nvPr>
            <p:ph idx="11" type="ftr"/>
          </p:nvPr>
        </p:nvSpPr>
        <p:spPr>
          <a:xfrm>
            <a:off x="1295400" y="6419850"/>
            <a:ext cx="5181600" cy="238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IN"/>
              <a:t>Jain Polytechnic Belagavi</a:t>
            </a:r>
            <a:endParaRPr/>
          </a:p>
        </p:txBody>
      </p:sp>
    </p:spTree>
  </p:cSld>
  <p:clrMapOvr>
    <a:masterClrMapping/>
  </p:clrMapOvr>
  <p:transition spd="med">
    <p:fade/>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7">
                                            <p:txEl>
                                              <p:pRg end="0" st="0"/>
                                            </p:txEl>
                                          </p:spTgt>
                                        </p:tgtEl>
                                        <p:attrNameLst>
                                          <p:attrName>style.visibility</p:attrName>
                                        </p:attrNameLst>
                                      </p:cBhvr>
                                      <p:to>
                                        <p:strVal val="visible"/>
                                      </p:to>
                                    </p:set>
                                    <p:animEffect filter="fade" transition="in">
                                      <p:cBhvr>
                                        <p:cTn dur="2000"/>
                                        <p:tgtEl>
                                          <p:spTgt spid="10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7">
                                            <p:txEl>
                                              <p:pRg end="1" st="1"/>
                                            </p:txEl>
                                          </p:spTgt>
                                        </p:tgtEl>
                                        <p:attrNameLst>
                                          <p:attrName>style.visibility</p:attrName>
                                        </p:attrNameLst>
                                      </p:cBhvr>
                                      <p:to>
                                        <p:strVal val="visible"/>
                                      </p:to>
                                    </p:set>
                                    <p:animEffect filter="fade" transition="in">
                                      <p:cBhvr>
                                        <p:cTn dur="2000"/>
                                        <p:tgtEl>
                                          <p:spTgt spid="10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7">
                                            <p:txEl>
                                              <p:pRg end="2" st="2"/>
                                            </p:txEl>
                                          </p:spTgt>
                                        </p:tgtEl>
                                        <p:attrNameLst>
                                          <p:attrName>style.visibility</p:attrName>
                                        </p:attrNameLst>
                                      </p:cBhvr>
                                      <p:to>
                                        <p:strVal val="visible"/>
                                      </p:to>
                                    </p:set>
                                    <p:animEffect filter="fade" transition="in">
                                      <p:cBhvr>
                                        <p:cTn dur="2000"/>
                                        <p:tgtEl>
                                          <p:spTgt spid="107">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7">
                                            <p:txEl>
                                              <p:pRg end="3" st="3"/>
                                            </p:txEl>
                                          </p:spTgt>
                                        </p:tgtEl>
                                        <p:attrNameLst>
                                          <p:attrName>style.visibility</p:attrName>
                                        </p:attrNameLst>
                                      </p:cBhvr>
                                      <p:to>
                                        <p:strVal val="visible"/>
                                      </p:to>
                                    </p:set>
                                    <p:animEffect filter="fade" transition="in">
                                      <p:cBhvr>
                                        <p:cTn dur="2000"/>
                                        <p:tgtEl>
                                          <p:spTgt spid="107">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7">
                                            <p:txEl>
                                              <p:pRg end="4" st="4"/>
                                            </p:txEl>
                                          </p:spTgt>
                                        </p:tgtEl>
                                        <p:attrNameLst>
                                          <p:attrName>style.visibility</p:attrName>
                                        </p:attrNameLst>
                                      </p:cBhvr>
                                      <p:to>
                                        <p:strVal val="visible"/>
                                      </p:to>
                                    </p:set>
                                    <p:animEffect filter="fade" transition="in">
                                      <p:cBhvr>
                                        <p:cTn dur="2000"/>
                                        <p:tgtEl>
                                          <p:spTgt spid="107">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 name="Shape 112"/>
        <p:cNvGrpSpPr/>
        <p:nvPr/>
      </p:nvGrpSpPr>
      <p:grpSpPr>
        <a:xfrm>
          <a:off x="0" y="0"/>
          <a:ext cx="0" cy="0"/>
          <a:chOff x="0" y="0"/>
          <a:chExt cx="0" cy="0"/>
        </a:xfrm>
      </p:grpSpPr>
      <p:sp>
        <p:nvSpPr>
          <p:cNvPr id="113" name="Google Shape;113;p4"/>
          <p:cNvSpPr txBox="1"/>
          <p:nvPr>
            <p:ph idx="11" type="ftr"/>
          </p:nvPr>
        </p:nvSpPr>
        <p:spPr>
          <a:xfrm>
            <a:off x="1295400" y="6419850"/>
            <a:ext cx="5181600" cy="238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IN"/>
              <a:t>Jain Polytechnic Belagavi</a:t>
            </a:r>
            <a:endParaRPr/>
          </a:p>
        </p:txBody>
      </p:sp>
      <p:pic>
        <p:nvPicPr>
          <p:cNvPr id="114" name="Google Shape;114;p4"/>
          <p:cNvPicPr preferRelativeResize="0"/>
          <p:nvPr/>
        </p:nvPicPr>
        <p:blipFill rotWithShape="1">
          <a:blip r:embed="rId3">
            <a:alphaModFix/>
          </a:blip>
          <a:srcRect b="0" l="0" r="0" t="0"/>
          <a:stretch/>
        </p:blipFill>
        <p:spPr>
          <a:xfrm>
            <a:off x="757916" y="354842"/>
            <a:ext cx="10105702" cy="5001991"/>
          </a:xfrm>
          <a:prstGeom prst="rect">
            <a:avLst/>
          </a:prstGeom>
          <a:noFill/>
          <a:ln cap="flat" cmpd="sng" w="9525">
            <a:solidFill>
              <a:srgbClr val="0070C0"/>
            </a:solidFill>
            <a:prstDash val="solid"/>
            <a:miter lim="800000"/>
            <a:headEnd len="sm" w="sm" type="none"/>
            <a:tailEnd len="sm" w="sm" type="none"/>
          </a:ln>
        </p:spPr>
      </p:pic>
      <p:cxnSp>
        <p:nvCxnSpPr>
          <p:cNvPr id="115" name="Google Shape;115;p4"/>
          <p:cNvCxnSpPr/>
          <p:nvPr/>
        </p:nvCxnSpPr>
        <p:spPr>
          <a:xfrm flipH="1" rot="10800000">
            <a:off x="5527343" y="2142699"/>
            <a:ext cx="1433015" cy="928047"/>
          </a:xfrm>
          <a:prstGeom prst="straightConnector1">
            <a:avLst/>
          </a:prstGeom>
          <a:noFill/>
          <a:ln cap="flat" cmpd="sng" w="28575">
            <a:solidFill>
              <a:srgbClr val="FFC000"/>
            </a:solidFill>
            <a:prstDash val="solid"/>
            <a:miter lim="800000"/>
            <a:headEnd len="sm" w="sm" type="none"/>
            <a:tailEnd len="med" w="med" type="stealth"/>
          </a:ln>
        </p:spPr>
      </p:cxnSp>
      <p:cxnSp>
        <p:nvCxnSpPr>
          <p:cNvPr id="116" name="Google Shape;116;p4"/>
          <p:cNvCxnSpPr/>
          <p:nvPr/>
        </p:nvCxnSpPr>
        <p:spPr>
          <a:xfrm flipH="1" rot="10800000">
            <a:off x="7301552" y="1351128"/>
            <a:ext cx="791570" cy="491320"/>
          </a:xfrm>
          <a:prstGeom prst="straightConnector1">
            <a:avLst/>
          </a:prstGeom>
          <a:noFill/>
          <a:ln cap="flat" cmpd="sng" w="28575">
            <a:solidFill>
              <a:srgbClr val="FFC000"/>
            </a:solidFill>
            <a:prstDash val="solid"/>
            <a:miter lim="800000"/>
            <a:headEnd len="med" w="med" type="stealth"/>
            <a:tailEnd len="med" w="med" type="stealth"/>
          </a:ln>
        </p:spPr>
      </p:cxnSp>
      <p:cxnSp>
        <p:nvCxnSpPr>
          <p:cNvPr id="117" name="Google Shape;117;p4"/>
          <p:cNvCxnSpPr/>
          <p:nvPr/>
        </p:nvCxnSpPr>
        <p:spPr>
          <a:xfrm flipH="1" rot="10800000">
            <a:off x="8093122" y="1201003"/>
            <a:ext cx="1105469" cy="150125"/>
          </a:xfrm>
          <a:prstGeom prst="straightConnector1">
            <a:avLst/>
          </a:prstGeom>
          <a:noFill/>
          <a:ln cap="flat" cmpd="sng" w="28575">
            <a:solidFill>
              <a:srgbClr val="FFC000"/>
            </a:solidFill>
            <a:prstDash val="solid"/>
            <a:miter lim="800000"/>
            <a:headEnd len="med" w="med" type="stealth"/>
            <a:tailEnd len="med" w="med" type="stealth"/>
          </a:ln>
        </p:spPr>
      </p:cxnSp>
      <p:cxnSp>
        <p:nvCxnSpPr>
          <p:cNvPr id="118" name="Google Shape;118;p4"/>
          <p:cNvCxnSpPr/>
          <p:nvPr/>
        </p:nvCxnSpPr>
        <p:spPr>
          <a:xfrm flipH="1">
            <a:off x="8871046" y="600501"/>
            <a:ext cx="941694" cy="610737"/>
          </a:xfrm>
          <a:prstGeom prst="straightConnector1">
            <a:avLst/>
          </a:prstGeom>
          <a:noFill/>
          <a:ln cap="flat" cmpd="sng" w="28575">
            <a:solidFill>
              <a:schemeClr val="accent6"/>
            </a:solidFill>
            <a:prstDash val="solid"/>
            <a:miter lim="800000"/>
            <a:headEnd len="sm" w="sm" type="none"/>
            <a:tailEnd len="med" w="med" type="stealth"/>
          </a:ln>
        </p:spPr>
      </p:cxnSp>
      <p:sp>
        <p:nvSpPr>
          <p:cNvPr id="119" name="Google Shape;119;p4"/>
          <p:cNvSpPr txBox="1"/>
          <p:nvPr/>
        </p:nvSpPr>
        <p:spPr>
          <a:xfrm>
            <a:off x="9687636" y="415835"/>
            <a:ext cx="235196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IN" sz="1800" u="none" cap="none" strike="noStrike">
                <a:solidFill>
                  <a:schemeClr val="dk2"/>
                </a:solidFill>
                <a:latin typeface="Cambria"/>
                <a:ea typeface="Cambria"/>
                <a:cs typeface="Cambria"/>
                <a:sym typeface="Cambria"/>
              </a:rPr>
              <a:t>Centre line  on ground</a:t>
            </a:r>
            <a:endParaRPr sz="1800">
              <a:solidFill>
                <a:schemeClr val="dk2"/>
              </a:solidFill>
              <a:latin typeface="Cambria"/>
              <a:ea typeface="Cambria"/>
              <a:cs typeface="Cambria"/>
              <a:sym typeface="Cambria"/>
            </a:endParaRPr>
          </a:p>
        </p:txBody>
      </p:sp>
      <p:cxnSp>
        <p:nvCxnSpPr>
          <p:cNvPr id="120" name="Google Shape;120;p4"/>
          <p:cNvCxnSpPr/>
          <p:nvPr/>
        </p:nvCxnSpPr>
        <p:spPr>
          <a:xfrm flipH="1">
            <a:off x="7137779" y="2142699"/>
            <a:ext cx="40943" cy="1487605"/>
          </a:xfrm>
          <a:prstGeom prst="straightConnector1">
            <a:avLst/>
          </a:prstGeom>
          <a:noFill/>
          <a:ln cap="flat" cmpd="sng" w="28575">
            <a:solidFill>
              <a:srgbClr val="00B0F0"/>
            </a:solidFill>
            <a:prstDash val="solid"/>
            <a:miter lim="800000"/>
            <a:headEnd len="sm" w="sm" type="none"/>
            <a:tailEnd len="med" w="med" type="stealth"/>
          </a:ln>
        </p:spPr>
      </p:cxnSp>
      <p:cxnSp>
        <p:nvCxnSpPr>
          <p:cNvPr id="121" name="Google Shape;121;p4"/>
          <p:cNvCxnSpPr/>
          <p:nvPr/>
        </p:nvCxnSpPr>
        <p:spPr>
          <a:xfrm flipH="1" rot="10800000">
            <a:off x="5390866" y="2855837"/>
            <a:ext cx="4967785" cy="1347673"/>
          </a:xfrm>
          <a:prstGeom prst="straightConnector1">
            <a:avLst/>
          </a:prstGeom>
          <a:noFill/>
          <a:ln cap="flat" cmpd="sng" w="28575">
            <a:solidFill>
              <a:srgbClr val="FF0000"/>
            </a:solidFill>
            <a:prstDash val="solid"/>
            <a:miter lim="800000"/>
            <a:headEnd len="sm" w="sm" type="none"/>
            <a:tailEnd len="med" w="med" type="stealth"/>
          </a:ln>
        </p:spPr>
      </p:cxnSp>
    </p:spTree>
  </p:cSld>
  <p:clrMapOvr>
    <a:masterClrMapping/>
  </p:clrMapOvr>
  <p:transition spd="med">
    <p:fade/>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8"/>
                                        </p:tgtEl>
                                        <p:attrNameLst>
                                          <p:attrName>style.visibility</p:attrName>
                                        </p:attrNameLst>
                                      </p:cBhvr>
                                      <p:to>
                                        <p:strVal val="visible"/>
                                      </p:to>
                                    </p:set>
                                    <p:animEffect filter="fade" transition="in">
                                      <p:cBhvr>
                                        <p:cTn dur="2000"/>
                                        <p:tgtEl>
                                          <p:spTgt spid="118"/>
                                        </p:tgtEl>
                                      </p:cBhvr>
                                    </p:animEffect>
                                  </p:childTnLst>
                                </p:cTn>
                              </p:par>
                              <p:par>
                                <p:cTn fill="hold" nodeType="withEffect" presetClass="entr" presetID="10" presetSubtype="0">
                                  <p:stCondLst>
                                    <p:cond delay="0"/>
                                  </p:stCondLst>
                                  <p:childTnLst>
                                    <p:set>
                                      <p:cBhvr>
                                        <p:cTn dur="1" fill="hold">
                                          <p:stCondLst>
                                            <p:cond delay="0"/>
                                          </p:stCondLst>
                                        </p:cTn>
                                        <p:tgtEl>
                                          <p:spTgt spid="116"/>
                                        </p:tgtEl>
                                        <p:attrNameLst>
                                          <p:attrName>style.visibility</p:attrName>
                                        </p:attrNameLst>
                                      </p:cBhvr>
                                      <p:to>
                                        <p:strVal val="visible"/>
                                      </p:to>
                                    </p:set>
                                    <p:animEffect filter="fade" transition="in">
                                      <p:cBhvr>
                                        <p:cTn dur="2000"/>
                                        <p:tgtEl>
                                          <p:spTgt spid="116"/>
                                        </p:tgtEl>
                                      </p:cBhvr>
                                    </p:animEffect>
                                  </p:childTnLst>
                                </p:cTn>
                              </p:par>
                              <p:par>
                                <p:cTn fill="hold" nodeType="withEffect" presetClass="entr" presetID="10" presetSubtype="0">
                                  <p:stCondLst>
                                    <p:cond delay="0"/>
                                  </p:stCondLst>
                                  <p:childTnLst>
                                    <p:set>
                                      <p:cBhvr>
                                        <p:cTn dur="1" fill="hold">
                                          <p:stCondLst>
                                            <p:cond delay="0"/>
                                          </p:stCondLst>
                                        </p:cTn>
                                        <p:tgtEl>
                                          <p:spTgt spid="117"/>
                                        </p:tgtEl>
                                        <p:attrNameLst>
                                          <p:attrName>style.visibility</p:attrName>
                                        </p:attrNameLst>
                                      </p:cBhvr>
                                      <p:to>
                                        <p:strVal val="visible"/>
                                      </p:to>
                                    </p:set>
                                    <p:animEffect filter="fade" transition="in">
                                      <p:cBhvr>
                                        <p:cTn dur="2000"/>
                                        <p:tgtEl>
                                          <p:spTgt spid="117"/>
                                        </p:tgtEl>
                                      </p:cBhvr>
                                    </p:animEffect>
                                  </p:childTnLst>
                                </p:cTn>
                              </p:par>
                              <p:par>
                                <p:cTn fill="hold" nodeType="withEffect" presetClass="entr" presetID="10" presetSubtype="0">
                                  <p:stCondLst>
                                    <p:cond delay="0"/>
                                  </p:stCondLst>
                                  <p:childTnLst>
                                    <p:set>
                                      <p:cBhvr>
                                        <p:cTn dur="1" fill="hold">
                                          <p:stCondLst>
                                            <p:cond delay="0"/>
                                          </p:stCondLst>
                                        </p:cTn>
                                        <p:tgtEl>
                                          <p:spTgt spid="115"/>
                                        </p:tgtEl>
                                        <p:attrNameLst>
                                          <p:attrName>style.visibility</p:attrName>
                                        </p:attrNameLst>
                                      </p:cBhvr>
                                      <p:to>
                                        <p:strVal val="visible"/>
                                      </p:to>
                                    </p:set>
                                    <p:animEffect filter="fade" transition="in">
                                      <p:cBhvr>
                                        <p:cTn dur="2000"/>
                                        <p:tgtEl>
                                          <p:spTgt spid="115"/>
                                        </p:tgtEl>
                                      </p:cBhvr>
                                    </p:animEffect>
                                  </p:childTnLst>
                                </p:cTn>
                              </p:par>
                              <p:par>
                                <p:cTn fill="hold" nodeType="withEffect" presetClass="entr" presetID="10" presetSubtype="0">
                                  <p:stCondLst>
                                    <p:cond delay="0"/>
                                  </p:stCondLst>
                                  <p:childTnLst>
                                    <p:set>
                                      <p:cBhvr>
                                        <p:cTn dur="1" fill="hold">
                                          <p:stCondLst>
                                            <p:cond delay="0"/>
                                          </p:stCondLst>
                                        </p:cTn>
                                        <p:tgtEl>
                                          <p:spTgt spid="119"/>
                                        </p:tgtEl>
                                        <p:attrNameLst>
                                          <p:attrName>style.visibility</p:attrName>
                                        </p:attrNameLst>
                                      </p:cBhvr>
                                      <p:to>
                                        <p:strVal val="visible"/>
                                      </p:to>
                                    </p:set>
                                    <p:animEffect filter="fade" transition="in">
                                      <p:cBhvr>
                                        <p:cTn dur="2000"/>
                                        <p:tgtEl>
                                          <p:spTgt spid="11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0"/>
                                        </p:tgtEl>
                                        <p:attrNameLst>
                                          <p:attrName>style.visibility</p:attrName>
                                        </p:attrNameLst>
                                      </p:cBhvr>
                                      <p:to>
                                        <p:strVal val="visible"/>
                                      </p:to>
                                    </p:set>
                                    <p:animEffect filter="fade" transition="in">
                                      <p:cBhvr>
                                        <p:cTn dur="2000"/>
                                        <p:tgtEl>
                                          <p:spTgt spid="12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1"/>
                                        </p:tgtEl>
                                        <p:attrNameLst>
                                          <p:attrName>style.visibility</p:attrName>
                                        </p:attrNameLst>
                                      </p:cBhvr>
                                      <p:to>
                                        <p:strVal val="visible"/>
                                      </p:to>
                                    </p:set>
                                    <p:animEffect filter="fade" transition="in">
                                      <p:cBhvr>
                                        <p:cTn dur="2000"/>
                                        <p:tgtEl>
                                          <p:spTgt spid="12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5" name="Shape 125"/>
        <p:cNvGrpSpPr/>
        <p:nvPr/>
      </p:nvGrpSpPr>
      <p:grpSpPr>
        <a:xfrm>
          <a:off x="0" y="0"/>
          <a:ext cx="0" cy="0"/>
          <a:chOff x="0" y="0"/>
          <a:chExt cx="0" cy="0"/>
        </a:xfrm>
      </p:grpSpPr>
      <p:sp>
        <p:nvSpPr>
          <p:cNvPr id="126" name="Google Shape;126;p5"/>
          <p:cNvSpPr txBox="1"/>
          <p:nvPr>
            <p:ph type="title"/>
          </p:nvPr>
        </p:nvSpPr>
        <p:spPr>
          <a:xfrm>
            <a:off x="503830" y="259307"/>
            <a:ext cx="9601200" cy="623248"/>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None/>
            </a:pPr>
            <a:r>
              <a:rPr lang="en-IN"/>
              <a:t>TRANSFERRING ALIGNMENT INSIDE THE TUNNEL</a:t>
            </a:r>
            <a:endParaRPr/>
          </a:p>
        </p:txBody>
      </p:sp>
      <p:sp>
        <p:nvSpPr>
          <p:cNvPr id="127" name="Google Shape;127;p5"/>
          <p:cNvSpPr txBox="1"/>
          <p:nvPr>
            <p:ph idx="1" type="body"/>
          </p:nvPr>
        </p:nvSpPr>
        <p:spPr>
          <a:xfrm>
            <a:off x="641445" y="805218"/>
            <a:ext cx="10255155" cy="5377218"/>
          </a:xfrm>
          <a:prstGeom prst="rect">
            <a:avLst/>
          </a:prstGeom>
          <a:noFill/>
          <a:ln>
            <a:noFill/>
          </a:ln>
        </p:spPr>
        <p:txBody>
          <a:bodyPr anchorCtr="0" anchor="t" bIns="45700" lIns="91425" spcFirstLastPara="1" rIns="91425" wrap="square" tIns="45700">
            <a:noAutofit/>
          </a:bodyPr>
          <a:lstStyle/>
          <a:p>
            <a:pPr indent="0" lvl="0" marL="44450" rtl="0" algn="l">
              <a:lnSpc>
                <a:spcPct val="90000"/>
              </a:lnSpc>
              <a:spcBef>
                <a:spcPts val="0"/>
              </a:spcBef>
              <a:spcAft>
                <a:spcPts val="0"/>
              </a:spcAft>
              <a:buSzPts val="2000"/>
              <a:buNone/>
            </a:pPr>
            <a:r>
              <a:rPr lang="en-IN">
                <a:solidFill>
                  <a:schemeClr val="dk2"/>
                </a:solidFill>
              </a:rPr>
              <a:t>Procedure:</a:t>
            </a:r>
            <a:endParaRPr/>
          </a:p>
          <a:p>
            <a:pPr indent="-514350" lvl="0" marL="558800" rtl="0" algn="just">
              <a:lnSpc>
                <a:spcPct val="90000"/>
              </a:lnSpc>
              <a:spcBef>
                <a:spcPts val="1800"/>
              </a:spcBef>
              <a:spcAft>
                <a:spcPts val="0"/>
              </a:spcAft>
              <a:buSzPts val="2000"/>
              <a:buFont typeface="Cambria"/>
              <a:buAutoNum type="romanUcPeriod"/>
            </a:pPr>
            <a:r>
              <a:rPr lang="en-IN">
                <a:solidFill>
                  <a:schemeClr val="dk2"/>
                </a:solidFill>
              </a:rPr>
              <a:t>Two plumb-bobs attached to fine wires are suspended in the shaft. </a:t>
            </a:r>
            <a:endParaRPr/>
          </a:p>
          <a:p>
            <a:pPr indent="-514350" lvl="0" marL="558800" rtl="0" algn="just">
              <a:lnSpc>
                <a:spcPct val="90000"/>
              </a:lnSpc>
              <a:spcBef>
                <a:spcPts val="1800"/>
              </a:spcBef>
              <a:spcAft>
                <a:spcPts val="0"/>
              </a:spcAft>
              <a:buSzPts val="2000"/>
              <a:buFont typeface="Cambria"/>
              <a:buAutoNum type="romanUcPeriod"/>
            </a:pPr>
            <a:r>
              <a:rPr lang="en-IN">
                <a:solidFill>
                  <a:schemeClr val="dk2"/>
                </a:solidFill>
              </a:rPr>
              <a:t> In the tunnel these plumb-bobs are immersed in water or oil buckets, so that they may not be affected by vibrations.</a:t>
            </a:r>
            <a:endParaRPr/>
          </a:p>
          <a:p>
            <a:pPr indent="-514350" lvl="0" marL="558800" rtl="0" algn="just">
              <a:lnSpc>
                <a:spcPct val="90000"/>
              </a:lnSpc>
              <a:spcBef>
                <a:spcPts val="1800"/>
              </a:spcBef>
              <a:spcAft>
                <a:spcPts val="0"/>
              </a:spcAft>
              <a:buSzPts val="2000"/>
              <a:buFont typeface="Cambria"/>
              <a:buAutoNum type="romanUcPeriod"/>
            </a:pPr>
            <a:r>
              <a:rPr lang="en-IN">
                <a:solidFill>
                  <a:schemeClr val="dk2"/>
                </a:solidFill>
              </a:rPr>
              <a:t>With the help of a theodolite these wires are brought on centre-line at the ground.</a:t>
            </a:r>
            <a:endParaRPr/>
          </a:p>
          <a:p>
            <a:pPr indent="-514350" lvl="0" marL="558800" rtl="0" algn="just">
              <a:lnSpc>
                <a:spcPct val="90000"/>
              </a:lnSpc>
              <a:spcBef>
                <a:spcPts val="1800"/>
              </a:spcBef>
              <a:spcAft>
                <a:spcPts val="0"/>
              </a:spcAft>
              <a:buSzPts val="2000"/>
              <a:buFont typeface="Cambria"/>
              <a:buAutoNum type="romanUcPeriod"/>
            </a:pPr>
            <a:r>
              <a:rPr lang="en-IN">
                <a:solidFill>
                  <a:schemeClr val="dk2"/>
                </a:solidFill>
              </a:rPr>
              <a:t>When the wires at top are lying on centre line, they will automatically be on centre line in the shaft also.</a:t>
            </a:r>
            <a:endParaRPr/>
          </a:p>
          <a:p>
            <a:pPr indent="-514350" lvl="0" marL="558800" rtl="0" algn="just">
              <a:lnSpc>
                <a:spcPct val="90000"/>
              </a:lnSpc>
              <a:spcBef>
                <a:spcPts val="1800"/>
              </a:spcBef>
              <a:spcAft>
                <a:spcPts val="0"/>
              </a:spcAft>
              <a:buSzPts val="2000"/>
              <a:buFont typeface="Cambria"/>
              <a:buAutoNum type="romanUcPeriod"/>
            </a:pPr>
            <a:r>
              <a:rPr lang="en-IN">
                <a:solidFill>
                  <a:schemeClr val="dk2"/>
                </a:solidFill>
              </a:rPr>
              <a:t>Now one theodolite is kept about 7 metres away from wires in such a way that, when observing through the telescope both wires are in one line. In this position the axis of telescope will i.e. in the centre line of the tunnel.</a:t>
            </a:r>
            <a:endParaRPr/>
          </a:p>
          <a:p>
            <a:pPr indent="-514350" lvl="0" marL="558800" rtl="0" algn="just">
              <a:lnSpc>
                <a:spcPct val="90000"/>
              </a:lnSpc>
              <a:spcBef>
                <a:spcPts val="1800"/>
              </a:spcBef>
              <a:spcAft>
                <a:spcPts val="0"/>
              </a:spcAft>
              <a:buSzPts val="2000"/>
              <a:buFont typeface="Cambria"/>
              <a:buAutoNum type="romanUcPeriod"/>
            </a:pPr>
            <a:r>
              <a:rPr lang="en-IN">
                <a:solidFill>
                  <a:schemeClr val="dk2"/>
                </a:solidFill>
              </a:rPr>
              <a:t>The construction of the tunnel in one or both the directions started along the centre-line, which has been fixed by driving the pegs in the roof of the tunnel rid suspending plumb-bobs </a:t>
            </a:r>
            <a:endParaRPr b="1">
              <a:solidFill>
                <a:schemeClr val="dk2"/>
              </a:solidFill>
            </a:endParaRPr>
          </a:p>
          <a:p>
            <a:pPr indent="0" lvl="0" marL="44450" rtl="0" algn="l">
              <a:lnSpc>
                <a:spcPct val="90000"/>
              </a:lnSpc>
              <a:spcBef>
                <a:spcPts val="1800"/>
              </a:spcBef>
              <a:spcAft>
                <a:spcPts val="0"/>
              </a:spcAft>
              <a:buSzPts val="2000"/>
              <a:buNone/>
            </a:pPr>
            <a:r>
              <a:t/>
            </a:r>
            <a:endParaRPr>
              <a:solidFill>
                <a:schemeClr val="dk2"/>
              </a:solidFill>
            </a:endParaRPr>
          </a:p>
        </p:txBody>
      </p:sp>
      <p:sp>
        <p:nvSpPr>
          <p:cNvPr id="128" name="Google Shape;128;p5"/>
          <p:cNvSpPr txBox="1"/>
          <p:nvPr>
            <p:ph idx="11" type="ftr"/>
          </p:nvPr>
        </p:nvSpPr>
        <p:spPr>
          <a:xfrm>
            <a:off x="1295400" y="6419850"/>
            <a:ext cx="5181600" cy="238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IN"/>
              <a:t>Jain Polytechnic Belagavi</a:t>
            </a:r>
            <a:endParaRPr/>
          </a:p>
        </p:txBody>
      </p:sp>
    </p:spTree>
  </p:cSld>
  <p:clrMapOvr>
    <a:masterClrMapping/>
  </p:clrMapOvr>
  <p:transition spd="med">
    <p:fade/>
  </p:transition>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2" name="Shape 132"/>
        <p:cNvGrpSpPr/>
        <p:nvPr/>
      </p:nvGrpSpPr>
      <p:grpSpPr>
        <a:xfrm>
          <a:off x="0" y="0"/>
          <a:ext cx="0" cy="0"/>
          <a:chOff x="0" y="0"/>
          <a:chExt cx="0" cy="0"/>
        </a:xfrm>
      </p:grpSpPr>
      <p:sp>
        <p:nvSpPr>
          <p:cNvPr id="133" name="Google Shape;133;p6"/>
          <p:cNvSpPr txBox="1"/>
          <p:nvPr>
            <p:ph type="title"/>
          </p:nvPr>
        </p:nvSpPr>
        <p:spPr>
          <a:xfrm>
            <a:off x="367352" y="300251"/>
            <a:ext cx="8230738" cy="6096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None/>
            </a:pPr>
            <a:r>
              <a:rPr lang="en-IN"/>
              <a:t>SHAFT </a:t>
            </a:r>
            <a:endParaRPr/>
          </a:p>
        </p:txBody>
      </p:sp>
      <p:pic>
        <p:nvPicPr>
          <p:cNvPr id="134" name="Google Shape;134;p6"/>
          <p:cNvPicPr preferRelativeResize="0"/>
          <p:nvPr/>
        </p:nvPicPr>
        <p:blipFill rotWithShape="1">
          <a:blip r:embed="rId3">
            <a:alphaModFix/>
          </a:blip>
          <a:srcRect b="0" l="0" r="0" t="0"/>
          <a:stretch/>
        </p:blipFill>
        <p:spPr>
          <a:xfrm>
            <a:off x="4940490" y="-1"/>
            <a:ext cx="7251510" cy="3592696"/>
          </a:xfrm>
          <a:prstGeom prst="rect">
            <a:avLst/>
          </a:prstGeom>
          <a:noFill/>
          <a:ln>
            <a:noFill/>
          </a:ln>
        </p:spPr>
      </p:pic>
      <p:sp>
        <p:nvSpPr>
          <p:cNvPr id="135" name="Google Shape;135;p6"/>
          <p:cNvSpPr txBox="1"/>
          <p:nvPr>
            <p:ph idx="1" type="body"/>
          </p:nvPr>
        </p:nvSpPr>
        <p:spPr>
          <a:xfrm>
            <a:off x="299114" y="1050877"/>
            <a:ext cx="6047095" cy="5076967"/>
          </a:xfrm>
          <a:prstGeom prst="rect">
            <a:avLst/>
          </a:prstGeom>
          <a:noFill/>
          <a:ln>
            <a:noFill/>
          </a:ln>
        </p:spPr>
        <p:txBody>
          <a:bodyPr anchorCtr="0" anchor="t" bIns="45700" lIns="91425" spcFirstLastPara="1" rIns="91425" wrap="square" tIns="45700">
            <a:noAutofit/>
          </a:bodyPr>
          <a:lstStyle/>
          <a:p>
            <a:pPr indent="-457200" lvl="0" marL="501650" rtl="0" algn="just">
              <a:lnSpc>
                <a:spcPct val="150000"/>
              </a:lnSpc>
              <a:spcBef>
                <a:spcPts val="0"/>
              </a:spcBef>
              <a:spcAft>
                <a:spcPts val="0"/>
              </a:spcAft>
              <a:buSzPts val="2000"/>
              <a:buFont typeface="Cambria"/>
              <a:buAutoNum type="arabicPeriod"/>
            </a:pPr>
            <a:r>
              <a:rPr lang="en-IN">
                <a:solidFill>
                  <a:schemeClr val="dk2"/>
                </a:solidFill>
              </a:rPr>
              <a:t>Shafts are vertical tunnels or wells or passages, reaching from the ground surface down to the tunnel invert.</a:t>
            </a:r>
            <a:endParaRPr/>
          </a:p>
          <a:p>
            <a:pPr indent="-457200" lvl="0" marL="501650" rtl="0" algn="just">
              <a:lnSpc>
                <a:spcPct val="150000"/>
              </a:lnSpc>
              <a:spcBef>
                <a:spcPts val="1800"/>
              </a:spcBef>
              <a:spcAft>
                <a:spcPts val="0"/>
              </a:spcAft>
              <a:buSzPts val="2000"/>
              <a:buFont typeface="Cambria"/>
              <a:buAutoNum type="arabicPeriod"/>
            </a:pPr>
            <a:r>
              <a:rPr lang="en-IN">
                <a:solidFill>
                  <a:schemeClr val="dk2"/>
                </a:solidFill>
              </a:rPr>
              <a:t>They afford manifold advantages and are used in constructing tunnels. When the position and course of the tunnel are correctly aligned and accordingly set out on the surface, shafts are sunk at suitable points on this tunnel line to aid tunnelling operations.</a:t>
            </a:r>
            <a:endParaRPr/>
          </a:p>
          <a:p>
            <a:pPr indent="0" lvl="0" marL="44450" rtl="0" algn="just">
              <a:lnSpc>
                <a:spcPct val="90000"/>
              </a:lnSpc>
              <a:spcBef>
                <a:spcPts val="1800"/>
              </a:spcBef>
              <a:spcAft>
                <a:spcPts val="0"/>
              </a:spcAft>
              <a:buSzPts val="2000"/>
              <a:buNone/>
            </a:pPr>
            <a:r>
              <a:t/>
            </a:r>
            <a:endParaRPr/>
          </a:p>
        </p:txBody>
      </p:sp>
      <p:sp>
        <p:nvSpPr>
          <p:cNvPr id="136" name="Google Shape;136;p6"/>
          <p:cNvSpPr txBox="1"/>
          <p:nvPr>
            <p:ph idx="11" type="ftr"/>
          </p:nvPr>
        </p:nvSpPr>
        <p:spPr>
          <a:xfrm>
            <a:off x="1295400" y="6419850"/>
            <a:ext cx="5181600" cy="238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IN"/>
              <a:t>Jain Polytechnic Belagavi</a:t>
            </a:r>
            <a:endParaRPr/>
          </a:p>
        </p:txBody>
      </p:sp>
      <p:pic>
        <p:nvPicPr>
          <p:cNvPr id="137" name="Google Shape;137;p6"/>
          <p:cNvPicPr preferRelativeResize="0"/>
          <p:nvPr/>
        </p:nvPicPr>
        <p:blipFill rotWithShape="1">
          <a:blip r:embed="rId4">
            <a:alphaModFix/>
          </a:blip>
          <a:srcRect b="0" l="0" r="0" t="0"/>
          <a:stretch/>
        </p:blipFill>
        <p:spPr>
          <a:xfrm>
            <a:off x="7151428" y="3592695"/>
            <a:ext cx="5040572" cy="3205098"/>
          </a:xfrm>
          <a:prstGeom prst="rect">
            <a:avLst/>
          </a:prstGeom>
          <a:noFill/>
          <a:ln>
            <a:noFill/>
          </a:ln>
        </p:spPr>
      </p:pic>
      <p:cxnSp>
        <p:nvCxnSpPr>
          <p:cNvPr id="138" name="Google Shape;138;p6"/>
          <p:cNvCxnSpPr/>
          <p:nvPr/>
        </p:nvCxnSpPr>
        <p:spPr>
          <a:xfrm>
            <a:off x="8966579" y="5386455"/>
            <a:ext cx="1514902" cy="1023582"/>
          </a:xfrm>
          <a:prstGeom prst="straightConnector1">
            <a:avLst/>
          </a:prstGeom>
          <a:noFill/>
          <a:ln cap="flat" cmpd="sng" w="38100">
            <a:solidFill>
              <a:srgbClr val="FF0000"/>
            </a:solidFill>
            <a:prstDash val="solid"/>
            <a:miter lim="800000"/>
            <a:headEnd len="sm" w="sm" type="none"/>
            <a:tailEnd len="med" w="med" type="stealth"/>
          </a:ln>
        </p:spPr>
      </p:cxnSp>
      <p:cxnSp>
        <p:nvCxnSpPr>
          <p:cNvPr id="139" name="Google Shape;139;p6"/>
          <p:cNvCxnSpPr/>
          <p:nvPr/>
        </p:nvCxnSpPr>
        <p:spPr>
          <a:xfrm flipH="1" rot="10800000">
            <a:off x="9990162" y="4666393"/>
            <a:ext cx="40944" cy="1057701"/>
          </a:xfrm>
          <a:prstGeom prst="straightConnector1">
            <a:avLst/>
          </a:prstGeom>
          <a:noFill/>
          <a:ln cap="flat" cmpd="sng" w="38100">
            <a:solidFill>
              <a:srgbClr val="FFC000"/>
            </a:solidFill>
            <a:prstDash val="solid"/>
            <a:miter lim="800000"/>
            <a:headEnd len="sm" w="sm" type="none"/>
            <a:tailEnd len="med" w="med" type="stealth"/>
          </a:ln>
        </p:spPr>
      </p:cxnSp>
      <p:cxnSp>
        <p:nvCxnSpPr>
          <p:cNvPr id="140" name="Google Shape;140;p6"/>
          <p:cNvCxnSpPr/>
          <p:nvPr/>
        </p:nvCxnSpPr>
        <p:spPr>
          <a:xfrm flipH="1" rot="10800000">
            <a:off x="9514765" y="720588"/>
            <a:ext cx="40944" cy="1057701"/>
          </a:xfrm>
          <a:prstGeom prst="straightConnector1">
            <a:avLst/>
          </a:prstGeom>
          <a:noFill/>
          <a:ln cap="flat" cmpd="sng" w="38100">
            <a:solidFill>
              <a:srgbClr val="FFC000"/>
            </a:solidFill>
            <a:prstDash val="solid"/>
            <a:miter lim="800000"/>
            <a:headEnd len="sm" w="sm" type="none"/>
            <a:tailEnd len="med" w="med" type="stealth"/>
          </a:ln>
        </p:spPr>
      </p:cxnSp>
      <p:cxnSp>
        <p:nvCxnSpPr>
          <p:cNvPr id="141" name="Google Shape;141;p6"/>
          <p:cNvCxnSpPr/>
          <p:nvPr/>
        </p:nvCxnSpPr>
        <p:spPr>
          <a:xfrm flipH="1" rot="10800000">
            <a:off x="8566245" y="1778289"/>
            <a:ext cx="3465394" cy="968246"/>
          </a:xfrm>
          <a:prstGeom prst="straightConnector1">
            <a:avLst/>
          </a:prstGeom>
          <a:noFill/>
          <a:ln cap="flat" cmpd="sng" w="38100">
            <a:solidFill>
              <a:srgbClr val="FF0000"/>
            </a:solidFill>
            <a:prstDash val="solid"/>
            <a:miter lim="800000"/>
            <a:headEnd len="sm" w="sm" type="none"/>
            <a:tailEnd len="med" w="med" type="stealth"/>
          </a:ln>
        </p:spPr>
      </p:cxnSp>
    </p:spTree>
  </p:cSld>
  <p:clrMapOvr>
    <a:masterClrMapping/>
  </p:clrMapOvr>
  <p:transition spd="med">
    <p:fade/>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134"/>
                                        </p:tgtEl>
                                        <p:attrNameLst>
                                          <p:attrName>style.visibility</p:attrName>
                                        </p:attrNameLst>
                                      </p:cBhvr>
                                      <p:to>
                                        <p:strVal val="visible"/>
                                      </p:to>
                                    </p:set>
                                    <p:anim calcmode="lin" valueType="num">
                                      <p:cBhvr additive="base">
                                        <p:cTn dur="2000"/>
                                        <p:tgtEl>
                                          <p:spTgt spid="134"/>
                                        </p:tgtEl>
                                        <p:attrNameLst>
                                          <p:attrName>ppt_w</p:attrName>
                                        </p:attrNameLst>
                                      </p:cBhvr>
                                      <p:tavLst>
                                        <p:tav fmla="" tm="0">
                                          <p:val>
                                            <p:strVal val="0"/>
                                          </p:val>
                                        </p:tav>
                                        <p:tav fmla="" tm="100000">
                                          <p:val>
                                            <p:strVal val="#ppt_w"/>
                                          </p:val>
                                        </p:tav>
                                      </p:tavLst>
                                    </p:anim>
                                    <p:anim calcmode="lin" valueType="num">
                                      <p:cBhvr additive="base">
                                        <p:cTn dur="2000"/>
                                        <p:tgtEl>
                                          <p:spTgt spid="134"/>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0"/>
                                        </p:tgtEl>
                                        <p:attrNameLst>
                                          <p:attrName>style.visibility</p:attrName>
                                        </p:attrNameLst>
                                      </p:cBhvr>
                                      <p:to>
                                        <p:strVal val="visible"/>
                                      </p:to>
                                    </p:set>
                                    <p:animEffect filter="fade" transition="in">
                                      <p:cBhvr>
                                        <p:cTn dur="500"/>
                                        <p:tgtEl>
                                          <p:spTgt spid="140"/>
                                        </p:tgtEl>
                                      </p:cBhvr>
                                    </p:animEffect>
                                  </p:childTnLst>
                                </p:cTn>
                              </p:par>
                              <p:par>
                                <p:cTn fill="hold" nodeType="withEffect" presetClass="entr" presetID="10" presetSubtype="0">
                                  <p:stCondLst>
                                    <p:cond delay="0"/>
                                  </p:stCondLst>
                                  <p:childTnLst>
                                    <p:set>
                                      <p:cBhvr>
                                        <p:cTn dur="1" fill="hold">
                                          <p:stCondLst>
                                            <p:cond delay="0"/>
                                          </p:stCondLst>
                                        </p:cTn>
                                        <p:tgtEl>
                                          <p:spTgt spid="141"/>
                                        </p:tgtEl>
                                        <p:attrNameLst>
                                          <p:attrName>style.visibility</p:attrName>
                                        </p:attrNameLst>
                                      </p:cBhvr>
                                      <p:to>
                                        <p:strVal val="visible"/>
                                      </p:to>
                                    </p:set>
                                    <p:animEffect filter="fade" transition="in">
                                      <p:cBhvr>
                                        <p:cTn dur="500"/>
                                        <p:tgtEl>
                                          <p:spTgt spid="14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137"/>
                                        </p:tgtEl>
                                        <p:attrNameLst>
                                          <p:attrName>style.visibility</p:attrName>
                                        </p:attrNameLst>
                                      </p:cBhvr>
                                      <p:to>
                                        <p:strVal val="visible"/>
                                      </p:to>
                                    </p:set>
                                    <p:anim calcmode="lin" valueType="num">
                                      <p:cBhvr additive="base">
                                        <p:cTn dur="500"/>
                                        <p:tgtEl>
                                          <p:spTgt spid="137"/>
                                        </p:tgtEl>
                                        <p:attrNameLst>
                                          <p:attrName>ppt_w</p:attrName>
                                        </p:attrNameLst>
                                      </p:cBhvr>
                                      <p:tavLst>
                                        <p:tav fmla="" tm="0">
                                          <p:val>
                                            <p:strVal val="0"/>
                                          </p:val>
                                        </p:tav>
                                        <p:tav fmla="" tm="100000">
                                          <p:val>
                                            <p:strVal val="#ppt_w"/>
                                          </p:val>
                                        </p:tav>
                                      </p:tavLst>
                                    </p:anim>
                                    <p:anim calcmode="lin" valueType="num">
                                      <p:cBhvr additive="base">
                                        <p:cTn dur="500"/>
                                        <p:tgtEl>
                                          <p:spTgt spid="137"/>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139"/>
                                        </p:tgtEl>
                                        <p:attrNameLst>
                                          <p:attrName>style.visibility</p:attrName>
                                        </p:attrNameLst>
                                      </p:cBhvr>
                                      <p:to>
                                        <p:strVal val="visible"/>
                                      </p:to>
                                    </p:set>
                                    <p:anim calcmode="lin" valueType="num">
                                      <p:cBhvr additive="base">
                                        <p:cTn dur="500"/>
                                        <p:tgtEl>
                                          <p:spTgt spid="139"/>
                                        </p:tgtEl>
                                        <p:attrNameLst>
                                          <p:attrName>ppt_w</p:attrName>
                                        </p:attrNameLst>
                                      </p:cBhvr>
                                      <p:tavLst>
                                        <p:tav fmla="" tm="0">
                                          <p:val>
                                            <p:strVal val="0"/>
                                          </p:val>
                                        </p:tav>
                                        <p:tav fmla="" tm="100000">
                                          <p:val>
                                            <p:strVal val="#ppt_w"/>
                                          </p:val>
                                        </p:tav>
                                      </p:tavLst>
                                    </p:anim>
                                    <p:anim calcmode="lin" valueType="num">
                                      <p:cBhvr additive="base">
                                        <p:cTn dur="500"/>
                                        <p:tgtEl>
                                          <p:spTgt spid="139"/>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138"/>
                                        </p:tgtEl>
                                        <p:attrNameLst>
                                          <p:attrName>style.visibility</p:attrName>
                                        </p:attrNameLst>
                                      </p:cBhvr>
                                      <p:to>
                                        <p:strVal val="visible"/>
                                      </p:to>
                                    </p:set>
                                    <p:anim calcmode="lin" valueType="num">
                                      <p:cBhvr additive="base">
                                        <p:cTn dur="500"/>
                                        <p:tgtEl>
                                          <p:spTgt spid="138"/>
                                        </p:tgtEl>
                                        <p:attrNameLst>
                                          <p:attrName>ppt_w</p:attrName>
                                        </p:attrNameLst>
                                      </p:cBhvr>
                                      <p:tavLst>
                                        <p:tav fmla="" tm="0">
                                          <p:val>
                                            <p:strVal val="0"/>
                                          </p:val>
                                        </p:tav>
                                        <p:tav fmla="" tm="100000">
                                          <p:val>
                                            <p:strVal val="#ppt_w"/>
                                          </p:val>
                                        </p:tav>
                                      </p:tavLst>
                                    </p:anim>
                                    <p:anim calcmode="lin" valueType="num">
                                      <p:cBhvr additive="base">
                                        <p:cTn dur="500"/>
                                        <p:tgtEl>
                                          <p:spTgt spid="138"/>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5">
                                            <p:txEl>
                                              <p:pRg end="0" st="0"/>
                                            </p:txEl>
                                          </p:spTgt>
                                        </p:tgtEl>
                                        <p:attrNameLst>
                                          <p:attrName>style.visibility</p:attrName>
                                        </p:attrNameLst>
                                      </p:cBhvr>
                                      <p:to>
                                        <p:strVal val="visible"/>
                                      </p:to>
                                    </p:set>
                                    <p:animEffect filter="fade" transition="in">
                                      <p:cBhvr>
                                        <p:cTn dur="2000"/>
                                        <p:tgtEl>
                                          <p:spTgt spid="13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5">
                                            <p:txEl>
                                              <p:pRg end="1" st="1"/>
                                            </p:txEl>
                                          </p:spTgt>
                                        </p:tgtEl>
                                        <p:attrNameLst>
                                          <p:attrName>style.visibility</p:attrName>
                                        </p:attrNameLst>
                                      </p:cBhvr>
                                      <p:to>
                                        <p:strVal val="visible"/>
                                      </p:to>
                                    </p:set>
                                    <p:animEffect filter="fade" transition="in">
                                      <p:cBhvr>
                                        <p:cTn dur="2000"/>
                                        <p:tgtEl>
                                          <p:spTgt spid="13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5">
                                            <p:txEl>
                                              <p:pRg end="2" st="2"/>
                                            </p:txEl>
                                          </p:spTgt>
                                        </p:tgtEl>
                                        <p:attrNameLst>
                                          <p:attrName>style.visibility</p:attrName>
                                        </p:attrNameLst>
                                      </p:cBhvr>
                                      <p:to>
                                        <p:strVal val="visible"/>
                                      </p:to>
                                    </p:set>
                                    <p:animEffect filter="fade" transition="in">
                                      <p:cBhvr>
                                        <p:cTn dur="2000"/>
                                        <p:tgtEl>
                                          <p:spTgt spid="135">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5" name="Shape 145"/>
        <p:cNvGrpSpPr/>
        <p:nvPr/>
      </p:nvGrpSpPr>
      <p:grpSpPr>
        <a:xfrm>
          <a:off x="0" y="0"/>
          <a:ext cx="0" cy="0"/>
          <a:chOff x="0" y="0"/>
          <a:chExt cx="0" cy="0"/>
        </a:xfrm>
      </p:grpSpPr>
      <p:sp>
        <p:nvSpPr>
          <p:cNvPr id="146" name="Google Shape;146;p7"/>
          <p:cNvSpPr txBox="1"/>
          <p:nvPr>
            <p:ph type="title"/>
          </p:nvPr>
        </p:nvSpPr>
        <p:spPr>
          <a:xfrm>
            <a:off x="1295400" y="381000"/>
            <a:ext cx="9601200" cy="11430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None/>
            </a:pPr>
            <a:r>
              <a:rPr lang="en-IN"/>
              <a:t>SHAFT</a:t>
            </a:r>
            <a:endParaRPr/>
          </a:p>
        </p:txBody>
      </p:sp>
      <p:sp>
        <p:nvSpPr>
          <p:cNvPr id="147" name="Google Shape;147;p7"/>
          <p:cNvSpPr txBox="1"/>
          <p:nvPr>
            <p:ph idx="1" type="body"/>
          </p:nvPr>
        </p:nvSpPr>
        <p:spPr>
          <a:xfrm>
            <a:off x="1158922" y="1774209"/>
            <a:ext cx="7521054" cy="4114800"/>
          </a:xfrm>
          <a:prstGeom prst="rect">
            <a:avLst/>
          </a:prstGeom>
          <a:noFill/>
          <a:ln>
            <a:noFill/>
          </a:ln>
        </p:spPr>
        <p:txBody>
          <a:bodyPr anchorCtr="0" anchor="t" bIns="45700" lIns="91425" spcFirstLastPara="1" rIns="91425" wrap="square" tIns="45700">
            <a:noAutofit/>
          </a:bodyPr>
          <a:lstStyle/>
          <a:p>
            <a:pPr indent="0" lvl="0" marL="44450" rtl="0" algn="l">
              <a:lnSpc>
                <a:spcPct val="90000"/>
              </a:lnSpc>
              <a:spcBef>
                <a:spcPts val="0"/>
              </a:spcBef>
              <a:spcAft>
                <a:spcPts val="0"/>
              </a:spcAft>
              <a:buSzPts val="2000"/>
              <a:buNone/>
            </a:pPr>
            <a:r>
              <a:rPr b="1" lang="en-IN">
                <a:solidFill>
                  <a:schemeClr val="dk2"/>
                </a:solidFill>
              </a:rPr>
              <a:t>Classification of shafts</a:t>
            </a:r>
            <a:endParaRPr/>
          </a:p>
          <a:p>
            <a:pPr indent="0" lvl="0" marL="44450" rtl="0" algn="l">
              <a:lnSpc>
                <a:spcPct val="90000"/>
              </a:lnSpc>
              <a:spcBef>
                <a:spcPts val="1800"/>
              </a:spcBef>
              <a:spcAft>
                <a:spcPts val="0"/>
              </a:spcAft>
              <a:buSzPts val="2000"/>
              <a:buNone/>
            </a:pPr>
            <a:r>
              <a:rPr lang="en-IN">
                <a:solidFill>
                  <a:schemeClr val="dk2"/>
                </a:solidFill>
              </a:rPr>
              <a:t>Depending upon the position, the shafts are classified as follows :</a:t>
            </a:r>
            <a:endParaRPr/>
          </a:p>
          <a:p>
            <a:pPr indent="-457200" lvl="0" marL="501650" rtl="0" algn="l">
              <a:lnSpc>
                <a:spcPct val="90000"/>
              </a:lnSpc>
              <a:spcBef>
                <a:spcPts val="1800"/>
              </a:spcBef>
              <a:spcAft>
                <a:spcPts val="0"/>
              </a:spcAft>
              <a:buSzPts val="2000"/>
              <a:buFont typeface="Cambria"/>
              <a:buAutoNum type="arabicPeriod"/>
            </a:pPr>
            <a:r>
              <a:rPr lang="en-IN">
                <a:solidFill>
                  <a:schemeClr val="dk2"/>
                </a:solidFill>
              </a:rPr>
              <a:t>Vertical shafts</a:t>
            </a:r>
            <a:endParaRPr/>
          </a:p>
          <a:p>
            <a:pPr indent="-457200" lvl="0" marL="501650" rtl="0" algn="l">
              <a:lnSpc>
                <a:spcPct val="90000"/>
              </a:lnSpc>
              <a:spcBef>
                <a:spcPts val="1800"/>
              </a:spcBef>
              <a:spcAft>
                <a:spcPts val="0"/>
              </a:spcAft>
              <a:buSzPts val="2000"/>
              <a:buFont typeface="Cambria"/>
              <a:buAutoNum type="arabicPeriod"/>
            </a:pPr>
            <a:r>
              <a:rPr lang="en-IN">
                <a:solidFill>
                  <a:schemeClr val="dk2"/>
                </a:solidFill>
              </a:rPr>
              <a:t>Inclined shafts</a:t>
            </a:r>
            <a:endParaRPr/>
          </a:p>
          <a:p>
            <a:pPr indent="-457200" lvl="0" marL="501650" rtl="0" algn="l">
              <a:lnSpc>
                <a:spcPct val="90000"/>
              </a:lnSpc>
              <a:spcBef>
                <a:spcPts val="1800"/>
              </a:spcBef>
              <a:spcAft>
                <a:spcPts val="0"/>
              </a:spcAft>
              <a:buSzPts val="2000"/>
              <a:buFont typeface="Cambria"/>
              <a:buAutoNum type="arabicPeriod"/>
            </a:pPr>
            <a:r>
              <a:rPr lang="en-IN">
                <a:solidFill>
                  <a:schemeClr val="dk2"/>
                </a:solidFill>
              </a:rPr>
              <a:t>Permanent shafts</a:t>
            </a:r>
            <a:endParaRPr/>
          </a:p>
          <a:p>
            <a:pPr indent="-457200" lvl="0" marL="501650" rtl="0" algn="l">
              <a:lnSpc>
                <a:spcPct val="90000"/>
              </a:lnSpc>
              <a:spcBef>
                <a:spcPts val="1800"/>
              </a:spcBef>
              <a:spcAft>
                <a:spcPts val="0"/>
              </a:spcAft>
              <a:buSzPts val="2000"/>
              <a:buFont typeface="Cambria"/>
              <a:buAutoNum type="arabicPeriod"/>
            </a:pPr>
            <a:r>
              <a:rPr lang="en-IN">
                <a:solidFill>
                  <a:schemeClr val="dk2"/>
                </a:solidFill>
              </a:rPr>
              <a:t>Temporary shafts</a:t>
            </a:r>
            <a:endParaRPr/>
          </a:p>
          <a:p>
            <a:pPr indent="-101600" lvl="0" marL="273050" rtl="0" algn="l">
              <a:lnSpc>
                <a:spcPct val="90000"/>
              </a:lnSpc>
              <a:spcBef>
                <a:spcPts val="1800"/>
              </a:spcBef>
              <a:spcAft>
                <a:spcPts val="0"/>
              </a:spcAft>
              <a:buSzPts val="2000"/>
              <a:buNone/>
            </a:pPr>
            <a:r>
              <a:t/>
            </a:r>
            <a:endParaRPr/>
          </a:p>
        </p:txBody>
      </p:sp>
      <p:sp>
        <p:nvSpPr>
          <p:cNvPr id="148" name="Google Shape;148;p7"/>
          <p:cNvSpPr txBox="1"/>
          <p:nvPr>
            <p:ph idx="11" type="ftr"/>
          </p:nvPr>
        </p:nvSpPr>
        <p:spPr>
          <a:xfrm>
            <a:off x="1295400" y="6419850"/>
            <a:ext cx="5181600" cy="238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IN"/>
              <a:t>Jain Polytechnic Belagavi</a:t>
            </a:r>
            <a:endParaRPr/>
          </a:p>
        </p:txBody>
      </p:sp>
    </p:spTree>
  </p:cSld>
  <p:clrMapOvr>
    <a:masterClrMapping/>
  </p:clrMapOvr>
  <p:transition spd="med">
    <p:fade/>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7">
                                            <p:txEl>
                                              <p:pRg end="0" st="0"/>
                                            </p:txEl>
                                          </p:spTgt>
                                        </p:tgtEl>
                                        <p:attrNameLst>
                                          <p:attrName>style.visibility</p:attrName>
                                        </p:attrNameLst>
                                      </p:cBhvr>
                                      <p:to>
                                        <p:strVal val="visible"/>
                                      </p:to>
                                    </p:set>
                                    <p:animEffect filter="fade" transition="in">
                                      <p:cBhvr>
                                        <p:cTn dur="2000"/>
                                        <p:tgtEl>
                                          <p:spTgt spid="14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7">
                                            <p:txEl>
                                              <p:pRg end="1" st="1"/>
                                            </p:txEl>
                                          </p:spTgt>
                                        </p:tgtEl>
                                        <p:attrNameLst>
                                          <p:attrName>style.visibility</p:attrName>
                                        </p:attrNameLst>
                                      </p:cBhvr>
                                      <p:to>
                                        <p:strVal val="visible"/>
                                      </p:to>
                                    </p:set>
                                    <p:animEffect filter="fade" transition="in">
                                      <p:cBhvr>
                                        <p:cTn dur="2000"/>
                                        <p:tgtEl>
                                          <p:spTgt spid="14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7">
                                            <p:txEl>
                                              <p:pRg end="2" st="2"/>
                                            </p:txEl>
                                          </p:spTgt>
                                        </p:tgtEl>
                                        <p:attrNameLst>
                                          <p:attrName>style.visibility</p:attrName>
                                        </p:attrNameLst>
                                      </p:cBhvr>
                                      <p:to>
                                        <p:strVal val="visible"/>
                                      </p:to>
                                    </p:set>
                                    <p:animEffect filter="fade" transition="in">
                                      <p:cBhvr>
                                        <p:cTn dur="2000"/>
                                        <p:tgtEl>
                                          <p:spTgt spid="147">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7">
                                            <p:txEl>
                                              <p:pRg end="3" st="3"/>
                                            </p:txEl>
                                          </p:spTgt>
                                        </p:tgtEl>
                                        <p:attrNameLst>
                                          <p:attrName>style.visibility</p:attrName>
                                        </p:attrNameLst>
                                      </p:cBhvr>
                                      <p:to>
                                        <p:strVal val="visible"/>
                                      </p:to>
                                    </p:set>
                                    <p:animEffect filter="fade" transition="in">
                                      <p:cBhvr>
                                        <p:cTn dur="2000"/>
                                        <p:tgtEl>
                                          <p:spTgt spid="147">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7">
                                            <p:txEl>
                                              <p:pRg end="4" st="4"/>
                                            </p:txEl>
                                          </p:spTgt>
                                        </p:tgtEl>
                                        <p:attrNameLst>
                                          <p:attrName>style.visibility</p:attrName>
                                        </p:attrNameLst>
                                      </p:cBhvr>
                                      <p:to>
                                        <p:strVal val="visible"/>
                                      </p:to>
                                    </p:set>
                                    <p:animEffect filter="fade" transition="in">
                                      <p:cBhvr>
                                        <p:cTn dur="2000"/>
                                        <p:tgtEl>
                                          <p:spTgt spid="147">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7">
                                            <p:txEl>
                                              <p:pRg end="5" st="5"/>
                                            </p:txEl>
                                          </p:spTgt>
                                        </p:tgtEl>
                                        <p:attrNameLst>
                                          <p:attrName>style.visibility</p:attrName>
                                        </p:attrNameLst>
                                      </p:cBhvr>
                                      <p:to>
                                        <p:strVal val="visible"/>
                                      </p:to>
                                    </p:set>
                                    <p:animEffect filter="fade" transition="in">
                                      <p:cBhvr>
                                        <p:cTn dur="2000"/>
                                        <p:tgtEl>
                                          <p:spTgt spid="147">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7">
                                            <p:txEl>
                                              <p:pRg end="6" st="6"/>
                                            </p:txEl>
                                          </p:spTgt>
                                        </p:tgtEl>
                                        <p:attrNameLst>
                                          <p:attrName>style.visibility</p:attrName>
                                        </p:attrNameLst>
                                      </p:cBhvr>
                                      <p:to>
                                        <p:strVal val="visible"/>
                                      </p:to>
                                    </p:set>
                                    <p:animEffect filter="fade" transition="in">
                                      <p:cBhvr>
                                        <p:cTn dur="2000"/>
                                        <p:tgtEl>
                                          <p:spTgt spid="147">
                                            <p:txEl>
                                              <p:pRg end="6" st="6"/>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2" name="Shape 152"/>
        <p:cNvGrpSpPr/>
        <p:nvPr/>
      </p:nvGrpSpPr>
      <p:grpSpPr>
        <a:xfrm>
          <a:off x="0" y="0"/>
          <a:ext cx="0" cy="0"/>
          <a:chOff x="0" y="0"/>
          <a:chExt cx="0" cy="0"/>
        </a:xfrm>
      </p:grpSpPr>
      <p:sp>
        <p:nvSpPr>
          <p:cNvPr id="153" name="Google Shape;153;p8"/>
          <p:cNvSpPr txBox="1"/>
          <p:nvPr>
            <p:ph type="title"/>
          </p:nvPr>
        </p:nvSpPr>
        <p:spPr>
          <a:xfrm>
            <a:off x="558421" y="272956"/>
            <a:ext cx="9008660" cy="705134"/>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None/>
            </a:pPr>
            <a:r>
              <a:rPr lang="en-IN"/>
              <a:t>MUCKING</a:t>
            </a:r>
            <a:endParaRPr/>
          </a:p>
        </p:txBody>
      </p:sp>
      <p:pic>
        <p:nvPicPr>
          <p:cNvPr id="154" name="Google Shape;154;p8"/>
          <p:cNvPicPr preferRelativeResize="0"/>
          <p:nvPr>
            <p:ph idx="1" type="body"/>
          </p:nvPr>
        </p:nvPicPr>
        <p:blipFill rotWithShape="1">
          <a:blip r:embed="rId3">
            <a:alphaModFix/>
          </a:blip>
          <a:srcRect b="0" l="0" r="0" t="0"/>
          <a:stretch/>
        </p:blipFill>
        <p:spPr>
          <a:xfrm>
            <a:off x="4081716" y="2114015"/>
            <a:ext cx="3919158" cy="4009156"/>
          </a:xfrm>
          <a:prstGeom prst="rect">
            <a:avLst/>
          </a:prstGeom>
          <a:noFill/>
          <a:ln>
            <a:noFill/>
          </a:ln>
        </p:spPr>
      </p:pic>
      <p:sp>
        <p:nvSpPr>
          <p:cNvPr id="155" name="Google Shape;155;p8"/>
          <p:cNvSpPr txBox="1"/>
          <p:nvPr>
            <p:ph idx="11" type="ftr"/>
          </p:nvPr>
        </p:nvSpPr>
        <p:spPr>
          <a:xfrm>
            <a:off x="1295400" y="6419850"/>
            <a:ext cx="5181600" cy="238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IN"/>
              <a:t>Jain Polytechnic Belagavi</a:t>
            </a:r>
            <a:endParaRPr/>
          </a:p>
        </p:txBody>
      </p:sp>
      <p:pic>
        <p:nvPicPr>
          <p:cNvPr id="156" name="Google Shape;156;p8"/>
          <p:cNvPicPr preferRelativeResize="0"/>
          <p:nvPr/>
        </p:nvPicPr>
        <p:blipFill rotWithShape="1">
          <a:blip r:embed="rId4">
            <a:alphaModFix/>
          </a:blip>
          <a:srcRect b="0" l="0" r="0" t="0"/>
          <a:stretch/>
        </p:blipFill>
        <p:spPr>
          <a:xfrm>
            <a:off x="8000874" y="2114014"/>
            <a:ext cx="4009156" cy="4009156"/>
          </a:xfrm>
          <a:prstGeom prst="rect">
            <a:avLst/>
          </a:prstGeom>
          <a:noFill/>
          <a:ln>
            <a:noFill/>
          </a:ln>
        </p:spPr>
      </p:pic>
      <p:sp>
        <p:nvSpPr>
          <p:cNvPr id="157" name="Google Shape;157;p8"/>
          <p:cNvSpPr txBox="1"/>
          <p:nvPr/>
        </p:nvSpPr>
        <p:spPr>
          <a:xfrm>
            <a:off x="777921" y="1146412"/>
            <a:ext cx="5581935"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2"/>
                </a:solidFill>
                <a:latin typeface="Cambria"/>
                <a:ea typeface="Cambria"/>
                <a:cs typeface="Cambria"/>
                <a:sym typeface="Cambria"/>
              </a:rPr>
              <a:t>Mucking is removal of the blasted debris or spoil from the tunnel interior to sites outside the tunnel entrance</a:t>
            </a:r>
            <a:r>
              <a:rPr lang="en-IN" sz="1800">
                <a:solidFill>
                  <a:schemeClr val="dk1"/>
                </a:solidFill>
                <a:latin typeface="Cambria"/>
                <a:ea typeface="Cambria"/>
                <a:cs typeface="Cambria"/>
                <a:sym typeface="Cambria"/>
              </a:rPr>
              <a:t>. </a:t>
            </a:r>
            <a:endParaRPr sz="1800">
              <a:solidFill>
                <a:schemeClr val="dk1"/>
              </a:solidFill>
              <a:latin typeface="Cambria"/>
              <a:ea typeface="Cambria"/>
              <a:cs typeface="Cambria"/>
              <a:sym typeface="Cambria"/>
            </a:endParaRPr>
          </a:p>
        </p:txBody>
      </p:sp>
      <p:sp>
        <p:nvSpPr>
          <p:cNvPr id="158" name="Google Shape;158;p8"/>
          <p:cNvSpPr txBox="1"/>
          <p:nvPr/>
        </p:nvSpPr>
        <p:spPr>
          <a:xfrm>
            <a:off x="777921" y="1924334"/>
            <a:ext cx="3138986" cy="2031325"/>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n-IN" sz="1800">
                <a:solidFill>
                  <a:schemeClr val="dk2"/>
                </a:solidFill>
                <a:latin typeface="Cambria"/>
                <a:ea typeface="Cambria"/>
                <a:cs typeface="Cambria"/>
                <a:sym typeface="Cambria"/>
              </a:rPr>
              <a:t>In all big tunnel conductions, this is to be reckoned as a major item of expenditure and efficient and quick removal of muck minimises working costs.</a:t>
            </a:r>
            <a:endParaRPr/>
          </a:p>
          <a:p>
            <a:pPr indent="0" lvl="0" marL="0" marR="0" rtl="0" algn="l">
              <a:spcBef>
                <a:spcPts val="0"/>
              </a:spcBef>
              <a:spcAft>
                <a:spcPts val="0"/>
              </a:spcAft>
              <a:buNone/>
            </a:pPr>
            <a:r>
              <a:t/>
            </a:r>
            <a:endParaRPr sz="1800">
              <a:solidFill>
                <a:schemeClr val="dk1"/>
              </a:solidFill>
              <a:latin typeface="Cambria"/>
              <a:ea typeface="Cambria"/>
              <a:cs typeface="Cambria"/>
              <a:sym typeface="Cambria"/>
            </a:endParaRPr>
          </a:p>
        </p:txBody>
      </p:sp>
    </p:spTree>
  </p:cSld>
  <p:clrMapOvr>
    <a:masterClrMapping/>
  </p:clrMapOvr>
  <p:transition spd="med">
    <p:fade/>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4"/>
                                        </p:tgtEl>
                                        <p:attrNameLst>
                                          <p:attrName>style.visibility</p:attrName>
                                        </p:attrNameLst>
                                      </p:cBhvr>
                                      <p:to>
                                        <p:strVal val="visible"/>
                                      </p:to>
                                    </p:set>
                                    <p:animEffect filter="fade" transition="in">
                                      <p:cBhvr>
                                        <p:cTn dur="2000"/>
                                        <p:tgtEl>
                                          <p:spTgt spid="154"/>
                                        </p:tgtEl>
                                      </p:cBhvr>
                                    </p:animEffect>
                                  </p:childTnLst>
                                </p:cTn>
                              </p:par>
                              <p:par>
                                <p:cTn fill="hold" nodeType="withEffect" presetClass="entr" presetID="10" presetSubtype="0">
                                  <p:stCondLst>
                                    <p:cond delay="0"/>
                                  </p:stCondLst>
                                  <p:childTnLst>
                                    <p:set>
                                      <p:cBhvr>
                                        <p:cTn dur="1" fill="hold">
                                          <p:stCondLst>
                                            <p:cond delay="0"/>
                                          </p:stCondLst>
                                        </p:cTn>
                                        <p:tgtEl>
                                          <p:spTgt spid="156"/>
                                        </p:tgtEl>
                                        <p:attrNameLst>
                                          <p:attrName>style.visibility</p:attrName>
                                        </p:attrNameLst>
                                      </p:cBhvr>
                                      <p:to>
                                        <p:strVal val="visible"/>
                                      </p:to>
                                    </p:set>
                                    <p:animEffect filter="fade" transition="in">
                                      <p:cBhvr>
                                        <p:cTn dur="2000"/>
                                        <p:tgtEl>
                                          <p:spTgt spid="15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7"/>
                                        </p:tgtEl>
                                        <p:attrNameLst>
                                          <p:attrName>style.visibility</p:attrName>
                                        </p:attrNameLst>
                                      </p:cBhvr>
                                      <p:to>
                                        <p:strVal val="visible"/>
                                      </p:to>
                                    </p:set>
                                    <p:animEffect filter="fade" transition="in">
                                      <p:cBhvr>
                                        <p:cTn dur="2000"/>
                                        <p:tgtEl>
                                          <p:spTgt spid="15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8">
                                            <p:txEl>
                                              <p:pRg end="0" st="0"/>
                                            </p:txEl>
                                          </p:spTgt>
                                        </p:tgtEl>
                                        <p:attrNameLst>
                                          <p:attrName>style.visibility</p:attrName>
                                        </p:attrNameLst>
                                      </p:cBhvr>
                                      <p:to>
                                        <p:strVal val="visible"/>
                                      </p:to>
                                    </p:set>
                                    <p:animEffect filter="fade" transition="in">
                                      <p:cBhvr>
                                        <p:cTn dur="2000"/>
                                        <p:tgtEl>
                                          <p:spTgt spid="15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8">
                                            <p:txEl>
                                              <p:pRg end="1" st="1"/>
                                            </p:txEl>
                                          </p:spTgt>
                                        </p:tgtEl>
                                        <p:attrNameLst>
                                          <p:attrName>style.visibility</p:attrName>
                                        </p:attrNameLst>
                                      </p:cBhvr>
                                      <p:to>
                                        <p:strVal val="visible"/>
                                      </p:to>
                                    </p:set>
                                    <p:animEffect filter="fade" transition="in">
                                      <p:cBhvr>
                                        <p:cTn dur="2000"/>
                                        <p:tgtEl>
                                          <p:spTgt spid="158">
                                            <p:txEl>
                                              <p:pRg end="1" st="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2" name="Shape 162"/>
        <p:cNvGrpSpPr/>
        <p:nvPr/>
      </p:nvGrpSpPr>
      <p:grpSpPr>
        <a:xfrm>
          <a:off x="0" y="0"/>
          <a:ext cx="0" cy="0"/>
          <a:chOff x="0" y="0"/>
          <a:chExt cx="0" cy="0"/>
        </a:xfrm>
      </p:grpSpPr>
      <p:sp>
        <p:nvSpPr>
          <p:cNvPr id="163" name="Google Shape;163;p9"/>
          <p:cNvSpPr txBox="1"/>
          <p:nvPr>
            <p:ph type="title"/>
          </p:nvPr>
        </p:nvSpPr>
        <p:spPr>
          <a:xfrm>
            <a:off x="613012" y="341193"/>
            <a:ext cx="9601200" cy="677839"/>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None/>
            </a:pPr>
            <a:r>
              <a:rPr lang="en-IN"/>
              <a:t>TUNNEL LINING</a:t>
            </a:r>
            <a:endParaRPr/>
          </a:p>
        </p:txBody>
      </p:sp>
      <p:sp>
        <p:nvSpPr>
          <p:cNvPr id="164" name="Google Shape;164;p9"/>
          <p:cNvSpPr txBox="1"/>
          <p:nvPr>
            <p:ph idx="1" type="body"/>
          </p:nvPr>
        </p:nvSpPr>
        <p:spPr>
          <a:xfrm>
            <a:off x="585716" y="1132763"/>
            <a:ext cx="5378356" cy="4995081"/>
          </a:xfrm>
          <a:prstGeom prst="rect">
            <a:avLst/>
          </a:prstGeom>
          <a:noFill/>
          <a:ln>
            <a:noFill/>
          </a:ln>
        </p:spPr>
        <p:txBody>
          <a:bodyPr anchorCtr="0" anchor="t" bIns="45700" lIns="91425" spcFirstLastPara="1" rIns="91425" wrap="square" tIns="45700">
            <a:noAutofit/>
          </a:bodyPr>
          <a:lstStyle/>
          <a:p>
            <a:pPr indent="-228600" lvl="0" marL="273050" rtl="0" algn="just">
              <a:lnSpc>
                <a:spcPct val="150000"/>
              </a:lnSpc>
              <a:spcBef>
                <a:spcPts val="0"/>
              </a:spcBef>
              <a:spcAft>
                <a:spcPts val="0"/>
              </a:spcAft>
              <a:buSzPts val="2000"/>
              <a:buChar char="•"/>
            </a:pPr>
            <a:r>
              <a:rPr lang="en-IN">
                <a:solidFill>
                  <a:schemeClr val="dk2"/>
                </a:solidFill>
              </a:rPr>
              <a:t>Lining  is the operation of providing impervious layer to give shape to the  tunnel cross-section and to give strength to the side and roof to prevent them from collapsing.</a:t>
            </a:r>
            <a:endParaRPr/>
          </a:p>
          <a:p>
            <a:pPr indent="-228600" lvl="0" marL="273050" rtl="0" algn="just">
              <a:lnSpc>
                <a:spcPct val="150000"/>
              </a:lnSpc>
              <a:spcBef>
                <a:spcPts val="1800"/>
              </a:spcBef>
              <a:spcAft>
                <a:spcPts val="0"/>
              </a:spcAft>
              <a:buSzPts val="2000"/>
              <a:buChar char="•"/>
            </a:pPr>
            <a:r>
              <a:rPr lang="en-IN">
                <a:solidFill>
                  <a:schemeClr val="dk2"/>
                </a:solidFill>
              </a:rPr>
              <a:t>If   the tunnel is subjected to internal or external  or heavy ground pressure, the provision of lining will result in the increase of strength of the tunnel C/S  </a:t>
            </a:r>
            <a:endParaRPr>
              <a:solidFill>
                <a:schemeClr val="dk2"/>
              </a:solidFill>
            </a:endParaRPr>
          </a:p>
        </p:txBody>
      </p:sp>
      <p:sp>
        <p:nvSpPr>
          <p:cNvPr id="165" name="Google Shape;165;p9"/>
          <p:cNvSpPr txBox="1"/>
          <p:nvPr>
            <p:ph idx="11" type="ftr"/>
          </p:nvPr>
        </p:nvSpPr>
        <p:spPr>
          <a:xfrm>
            <a:off x="1295400" y="6419850"/>
            <a:ext cx="5181600" cy="238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IN"/>
              <a:t>Jain Polytechnic Belagavi</a:t>
            </a:r>
            <a:endParaRPr/>
          </a:p>
        </p:txBody>
      </p:sp>
      <p:pic>
        <p:nvPicPr>
          <p:cNvPr id="166" name="Google Shape;166;p9"/>
          <p:cNvPicPr preferRelativeResize="0"/>
          <p:nvPr/>
        </p:nvPicPr>
        <p:blipFill rotWithShape="1">
          <a:blip r:embed="rId3">
            <a:alphaModFix/>
          </a:blip>
          <a:srcRect b="9867" l="0" r="0" t="0"/>
          <a:stretch/>
        </p:blipFill>
        <p:spPr>
          <a:xfrm>
            <a:off x="6837529" y="0"/>
            <a:ext cx="5354472" cy="3234519"/>
          </a:xfrm>
          <a:prstGeom prst="rect">
            <a:avLst/>
          </a:prstGeom>
          <a:noFill/>
          <a:ln>
            <a:noFill/>
          </a:ln>
        </p:spPr>
      </p:pic>
      <p:pic>
        <p:nvPicPr>
          <p:cNvPr id="167" name="Google Shape;167;p9"/>
          <p:cNvPicPr preferRelativeResize="0"/>
          <p:nvPr/>
        </p:nvPicPr>
        <p:blipFill rotWithShape="1">
          <a:blip r:embed="rId4">
            <a:alphaModFix/>
          </a:blip>
          <a:srcRect b="0" l="0" r="0" t="0"/>
          <a:stretch/>
        </p:blipFill>
        <p:spPr>
          <a:xfrm>
            <a:off x="6837529" y="3234519"/>
            <a:ext cx="5354469" cy="3623481"/>
          </a:xfrm>
          <a:prstGeom prst="rect">
            <a:avLst/>
          </a:prstGeom>
          <a:noFill/>
          <a:ln>
            <a:noFill/>
          </a:ln>
        </p:spPr>
      </p:pic>
    </p:spTree>
  </p:cSld>
  <p:clrMapOvr>
    <a:masterClrMapping/>
  </p:clrMapOvr>
  <p:transition spd="med">
    <p:fade/>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6"/>
                                        </p:tgtEl>
                                        <p:attrNameLst>
                                          <p:attrName>style.visibility</p:attrName>
                                        </p:attrNameLst>
                                      </p:cBhvr>
                                      <p:to>
                                        <p:strVal val="visible"/>
                                      </p:to>
                                    </p:set>
                                    <p:animEffect filter="fade" transition="in">
                                      <p:cBhvr>
                                        <p:cTn dur="2000"/>
                                        <p:tgtEl>
                                          <p:spTgt spid="166"/>
                                        </p:tgtEl>
                                      </p:cBhvr>
                                    </p:animEffect>
                                  </p:childTnLst>
                                </p:cTn>
                              </p:par>
                              <p:par>
                                <p:cTn fill="hold" nodeType="withEffect" presetClass="entr" presetID="10" presetSubtype="0">
                                  <p:stCondLst>
                                    <p:cond delay="0"/>
                                  </p:stCondLst>
                                  <p:childTnLst>
                                    <p:set>
                                      <p:cBhvr>
                                        <p:cTn dur="1" fill="hold">
                                          <p:stCondLst>
                                            <p:cond delay="0"/>
                                          </p:stCondLst>
                                        </p:cTn>
                                        <p:tgtEl>
                                          <p:spTgt spid="167"/>
                                        </p:tgtEl>
                                        <p:attrNameLst>
                                          <p:attrName>style.visibility</p:attrName>
                                        </p:attrNameLst>
                                      </p:cBhvr>
                                      <p:to>
                                        <p:strVal val="visible"/>
                                      </p:to>
                                    </p:set>
                                    <p:animEffect filter="fade" transition="in">
                                      <p:cBhvr>
                                        <p:cTn dur="2000"/>
                                        <p:tgtEl>
                                          <p:spTgt spid="16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4">
                                            <p:txEl>
                                              <p:pRg end="0" st="0"/>
                                            </p:txEl>
                                          </p:spTgt>
                                        </p:tgtEl>
                                        <p:attrNameLst>
                                          <p:attrName>style.visibility</p:attrName>
                                        </p:attrNameLst>
                                      </p:cBhvr>
                                      <p:to>
                                        <p:strVal val="visible"/>
                                      </p:to>
                                    </p:set>
                                    <p:animEffect filter="fade" transition="in">
                                      <p:cBhvr>
                                        <p:cTn dur="2000"/>
                                        <p:tgtEl>
                                          <p:spTgt spid="16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4">
                                            <p:txEl>
                                              <p:pRg end="1" st="1"/>
                                            </p:txEl>
                                          </p:spTgt>
                                        </p:tgtEl>
                                        <p:attrNameLst>
                                          <p:attrName>style.visibility</p:attrName>
                                        </p:attrNameLst>
                                      </p:cBhvr>
                                      <p:to>
                                        <p:strVal val="visible"/>
                                      </p:to>
                                    </p:set>
                                    <p:animEffect filter="fade" transition="in">
                                      <p:cBhvr>
                                        <p:cTn dur="2000"/>
                                        <p:tgtEl>
                                          <p:spTgt spid="164">
                                            <p:txEl>
                                              <p:pRg end="1" st="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Office Theme">
  <a:themeElements>
    <a:clrScheme name="RedLineBusiness_16x9">
      <a:dk1>
        <a:srgbClr val="514A40"/>
      </a:dk1>
      <a:lt1>
        <a:srgbClr val="FFFFFF"/>
      </a:lt1>
      <a:dk2>
        <a:srgbClr val="000000"/>
      </a:dk2>
      <a:lt2>
        <a:srgbClr val="F9F7F3"/>
      </a:lt2>
      <a:accent1>
        <a:srgbClr val="A85229"/>
      </a:accent1>
      <a:accent2>
        <a:srgbClr val="98916E"/>
      </a:accent2>
      <a:accent3>
        <a:srgbClr val="C9A645"/>
      </a:accent3>
      <a:accent4>
        <a:srgbClr val="76A7B2"/>
      </a:accent4>
      <a:accent5>
        <a:srgbClr val="82A670"/>
      </a:accent5>
      <a:accent6>
        <a:srgbClr val="896170"/>
      </a:accent6>
      <a:hlink>
        <a:srgbClr val="A85229"/>
      </a:hlink>
      <a:folHlink>
        <a:srgbClr val="98916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Red Line Business 16x9">
  <a:themeElements>
    <a:clrScheme name="RedLineBusiness_16x9">
      <a:dk1>
        <a:srgbClr val="514A40"/>
      </a:dk1>
      <a:lt1>
        <a:srgbClr val="FFFFFF"/>
      </a:lt1>
      <a:dk2>
        <a:srgbClr val="000000"/>
      </a:dk2>
      <a:lt2>
        <a:srgbClr val="F9F7F3"/>
      </a:lt2>
      <a:accent1>
        <a:srgbClr val="A85229"/>
      </a:accent1>
      <a:accent2>
        <a:srgbClr val="98916E"/>
      </a:accent2>
      <a:accent3>
        <a:srgbClr val="C9A645"/>
      </a:accent3>
      <a:accent4>
        <a:srgbClr val="76A7B2"/>
      </a:accent4>
      <a:accent5>
        <a:srgbClr val="82A670"/>
      </a:accent5>
      <a:accent6>
        <a:srgbClr val="896170"/>
      </a:accent6>
      <a:hlink>
        <a:srgbClr val="A85229"/>
      </a:hlink>
      <a:folHlink>
        <a:srgbClr val="98916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2020-05-15T14:17:56Z</dcterms:created>
  <dc:creator>Sali</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0x010100AA3F7D94069FF64A86F7DFF56D60E3BE</vt:lpwstr>
  </property>
</Properties>
</file>